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93" autoAdjust="0"/>
  </p:normalViewPr>
  <p:slideViewPr>
    <p:cSldViewPr>
      <p:cViewPr varScale="1">
        <p:scale>
          <a:sx n="118" d="100"/>
          <a:sy n="118" d="100"/>
        </p:scale>
        <p:origin x="-13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  «Люблю Урал- мой край родной!»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70892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Художественно-эстетическое направление: макет цирка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183880" cy="105156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Спасибо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183880" cy="3240360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Мероприятие проводится с целью создания условий для интеллектуального развития воспитанников, реализация их личностного потенциала, социализации. 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/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Задачи: 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-активизация познавательной, интеллектуальной и творческой инициативы дошкольников; 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-выявление и поддержка одаренных детей в образовательных областях, соответствующих тематике Мероприятия ; 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- распространение Эффективных педагогических практик организации результативной познавательной деятельности дошкольников. 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183880" cy="253860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«Екатеринбург сегодня»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Проект направлен на расширение представлений у воспитанников о г.Екатеринбург, как столице 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>
                <a:solidFill>
                  <a:srgbClr val="FF0000"/>
                </a:solidFill>
              </a:rPr>
              <a:t>реднего Урала.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a78b479-56b9-494d-98e1-309f57d626f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196752"/>
            <a:ext cx="8183562" cy="39767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9950259-5c83-4417-84ac-d66569203cf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484784"/>
            <a:ext cx="8183562" cy="39767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cf50c2f-d9f9-4907-b817-29d458c2dd4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1196752"/>
            <a:ext cx="3140869" cy="41878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b669c26-52dc-4d5a-a573-30a8fe18492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124744"/>
            <a:ext cx="5583767" cy="418782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5b391b9-866d-49ac-92c2-9e65a4fd156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268760"/>
            <a:ext cx="5583767" cy="418782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2646e771-d287-4935-ab9b-f6357ec239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530225"/>
            <a:ext cx="4608512" cy="433893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</TotalTime>
  <Words>27</Words>
  <Application>Microsoft Office PowerPoint</Application>
  <PresentationFormat>Экран (4:3)</PresentationFormat>
  <Paragraphs>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     «Люблю Урал- мой край родной!»</vt:lpstr>
      <vt:lpstr>Мероприятие проводится с целью создания условий для интеллектуального развития воспитанников, реализация их личностного потенциала, социализации.   Задачи:  -активизация познавательной, интеллектуальной и творческой инициативы дошкольников;  -выявление и поддержка одаренных детей в образовательных областях, соответствующих тематике Мероприятия ;  - распространение Эффективных педагогических практик организации результативной познавательной деятельности дошкольников.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     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2020-10-22T08:36:25Z</dcterms:created>
  <dcterms:modified xsi:type="dcterms:W3CDTF">2020-10-23T09:04:11Z</dcterms:modified>
</cp:coreProperties>
</file>