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5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8FFDA-5161-4E03-939A-B19C6C356789}" type="datetimeFigureOut">
              <a:rPr lang="ru-RU" smtClean="0"/>
              <a:t>17.11.2018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2C557E-B8FD-4038-B2C0-084E1A7C91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pngtree.com/freepng/tulip_1288989.html" TargetMode="External"/><Relationship Id="rId13" Type="http://schemas.openxmlformats.org/officeDocument/2006/relationships/hyperlink" Target="http://laoblogger.com/cheese-omelette-clipart.html" TargetMode="External"/><Relationship Id="rId3" Type="http://schemas.openxmlformats.org/officeDocument/2006/relationships/hyperlink" Target="https://ru.pngtree.com/freepng/jelly_2374461.html" TargetMode="External"/><Relationship Id="rId7" Type="http://schemas.openxmlformats.org/officeDocument/2006/relationships/hyperlink" Target="https://ru.clipartlogo.com/istock/pelmeni-meat-dumplings-cartoon-vector-icon-1586819.html" TargetMode="External"/><Relationship Id="rId12" Type="http://schemas.openxmlformats.org/officeDocument/2006/relationships/hyperlink" Target="https://memim.com/wafer.html" TargetMode="External"/><Relationship Id="rId2" Type="http://schemas.openxmlformats.org/officeDocument/2006/relationships/hyperlink" Target="https://th.kisspng.com/png-lf2q8b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adi.sk/i/g1HDciAWHgPrqA" TargetMode="External"/><Relationship Id="rId11" Type="http://schemas.openxmlformats.org/officeDocument/2006/relationships/hyperlink" Target="https://myelitedetail.us/clipart/waffle-clipart-pancake_1764226.html" TargetMode="External"/><Relationship Id="rId5" Type="http://schemas.openxmlformats.org/officeDocument/2006/relationships/hyperlink" Target="http://imgpng.ru/img/fruits/lemon" TargetMode="External"/><Relationship Id="rId10" Type="http://schemas.openxmlformats.org/officeDocument/2006/relationships/hyperlink" Target="http://kira-scrap.ru/dir/po_zvetam/sinie_zveti/vasilki_cvety/100-1-0-7766" TargetMode="External"/><Relationship Id="rId4" Type="http://schemas.openxmlformats.org/officeDocument/2006/relationships/hyperlink" Target="http://allday2.com/index.php?newsid=788452" TargetMode="External"/><Relationship Id="rId9" Type="http://schemas.openxmlformats.org/officeDocument/2006/relationships/hyperlink" Target="http://www.lenagold.ru/fon/clipart/a/apel2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1700808"/>
            <a:ext cx="7772400" cy="1470025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Звук Ль.</a:t>
            </a:r>
            <a:b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любит Галя.</a:t>
            </a:r>
            <a:endParaRPr lang="ru-RU" b="1" i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5301208"/>
            <a:ext cx="6400800" cy="93610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Автор:         Мамина Юлия Владимировна</a:t>
            </a:r>
          </a:p>
          <a:p>
            <a:r>
              <a:rPr lang="ru-RU" sz="2400" dirty="0">
                <a:solidFill>
                  <a:schemeClr val="tx1"/>
                </a:solidFill>
              </a:rPr>
              <a:t>у</a:t>
            </a:r>
            <a:r>
              <a:rPr lang="ru-RU" sz="2400" dirty="0" smtClean="0">
                <a:solidFill>
                  <a:schemeClr val="tx1"/>
                </a:solidFill>
              </a:rPr>
              <a:t>читель-логопед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4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996952"/>
            <a:ext cx="1745805" cy="308992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332656"/>
            <a:ext cx="69127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Филиал Муниципального бюджетного дошкольного образовательного учреждения – детского сада комбинированного вида «Надежда» детский сад комбинированного вида №475</a:t>
            </a:r>
            <a:endParaRPr lang="ru-RU" dirty="0"/>
          </a:p>
        </p:txBody>
      </p:sp>
      <p:sp>
        <p:nvSpPr>
          <p:cNvPr id="6" name="Сердце 5"/>
          <p:cNvSpPr/>
          <p:nvPr/>
        </p:nvSpPr>
        <p:spPr>
          <a:xfrm>
            <a:off x="2339752" y="4077072"/>
            <a:ext cx="648072" cy="648072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 descr="D:\Users\admin\Documents\Игры картинки загрузки\апельсины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3068960"/>
            <a:ext cx="2161744" cy="1208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D:\Users\admin\Documents\Игры картинки загрузки\василек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9815" y="2348880"/>
            <a:ext cx="2212625" cy="2561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D:\Users\admin\Documents\Игры картинки загрузки\вафли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773732"/>
            <a:ext cx="2448272" cy="15672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D:\Users\admin\Documents\Игры картинки загрузки\сандали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2420888"/>
            <a:ext cx="2592288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1" name="Picture 3" descr="D:\Users\admin\Documents\Игры картинки загрузки\омлет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28184" y="2636912"/>
            <a:ext cx="2409804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 descr="D:\Users\admin\Documents\Игры картинки загрузки\блинчики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2924944"/>
            <a:ext cx="2004245" cy="146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 descr="D:\Users\admin\Documents\Игры картинки загрузки\облепиха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39850" y="2708920"/>
            <a:ext cx="2430066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Используемые источники.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 smtClean="0">
                <a:hlinkClick r:id="rId2"/>
              </a:rPr>
              <a:t>https://www.pinterest.ru/pin/531776668481555419/</a:t>
            </a:r>
            <a:endParaRPr lang="ru-RU" sz="1600" dirty="0" smtClean="0">
              <a:hlinkClick r:id="rId2"/>
            </a:endParaRPr>
          </a:p>
          <a:p>
            <a:r>
              <a:rPr lang="en-US" sz="1600" dirty="0" smtClean="0">
                <a:hlinkClick r:id="rId2"/>
              </a:rPr>
              <a:t>https://th.kisspng.com/png-lf2q8b/</a:t>
            </a:r>
            <a:endParaRPr lang="ru-RU" sz="1600" dirty="0" smtClean="0"/>
          </a:p>
          <a:p>
            <a:r>
              <a:rPr lang="en-US" sz="1600" dirty="0" smtClean="0">
                <a:hlinkClick r:id="rId3"/>
              </a:rPr>
              <a:t>https://ru.pngtree.com/freepng/jelly_2374461.html</a:t>
            </a:r>
            <a:endParaRPr lang="ru-RU" sz="1600" dirty="0" smtClean="0"/>
          </a:p>
          <a:p>
            <a:r>
              <a:rPr lang="en-US" sz="1600" dirty="0" smtClean="0">
                <a:hlinkClick r:id="rId4"/>
              </a:rPr>
              <a:t>http://allday2.com/index.php?newsid=788452</a:t>
            </a:r>
            <a:endParaRPr lang="ru-RU" sz="1600" dirty="0" smtClean="0"/>
          </a:p>
          <a:p>
            <a:r>
              <a:rPr lang="en-US" sz="1600" dirty="0" smtClean="0">
                <a:hlinkClick r:id="rId5"/>
              </a:rPr>
              <a:t>http://imgpng.ru/img/fruits/lemon</a:t>
            </a:r>
            <a:endParaRPr lang="ru-RU" sz="1600" dirty="0" smtClean="0"/>
          </a:p>
          <a:p>
            <a:r>
              <a:rPr lang="en-US" sz="1600" dirty="0" smtClean="0">
                <a:hlinkClick r:id="rId6"/>
              </a:rPr>
              <a:t>https://yadi.sk/i/g1HDciAWHgPrqA</a:t>
            </a:r>
            <a:endParaRPr lang="ru-RU" sz="1600" dirty="0" smtClean="0"/>
          </a:p>
          <a:p>
            <a:r>
              <a:rPr lang="en-US" sz="1600" dirty="0" smtClean="0">
                <a:hlinkClick r:id="rId7"/>
              </a:rPr>
              <a:t>https://ru.clipartlogo.com/istock/pelmeni-meat-dumplings-cartoon-vector-icon-1586819.html</a:t>
            </a:r>
            <a:endParaRPr lang="ru-RU" sz="1600" dirty="0" smtClean="0"/>
          </a:p>
          <a:p>
            <a:r>
              <a:rPr lang="en-US" sz="1600" dirty="0" smtClean="0">
                <a:hlinkClick r:id="rId8"/>
              </a:rPr>
              <a:t>https://ru.pngtree.com/freepng/tulip_1288989.html</a:t>
            </a:r>
            <a:endParaRPr lang="ru-RU" sz="1600" dirty="0" smtClean="0"/>
          </a:p>
          <a:p>
            <a:r>
              <a:rPr lang="en-US" sz="1600" dirty="0" smtClean="0">
                <a:hlinkClick r:id="rId9"/>
              </a:rPr>
              <a:t>http://www.lenagold.ru/fon/clipart/a/apel2.html</a:t>
            </a:r>
            <a:endParaRPr lang="ru-RU" sz="1600" dirty="0" smtClean="0"/>
          </a:p>
          <a:p>
            <a:r>
              <a:rPr lang="en-US" sz="1600" dirty="0" smtClean="0">
                <a:hlinkClick r:id="rId10"/>
              </a:rPr>
              <a:t>http://kira-scrap.ru/dir/po_zvetam/sinie_zveti/vasilki_cvety/100-1-0-7766</a:t>
            </a:r>
            <a:endParaRPr lang="ru-RU" sz="1600" dirty="0" smtClean="0"/>
          </a:p>
          <a:p>
            <a:r>
              <a:rPr lang="en-US" sz="1600" dirty="0" smtClean="0">
                <a:hlinkClick r:id="rId11"/>
              </a:rPr>
              <a:t>https://myelitedetail.us/clipart/waffle-clipart-pancake_1764226.html</a:t>
            </a:r>
            <a:endParaRPr lang="ru-RU" sz="1600" dirty="0" smtClean="0"/>
          </a:p>
          <a:p>
            <a:r>
              <a:rPr lang="en-US" sz="1600" dirty="0" smtClean="0">
                <a:hlinkClick r:id="rId12"/>
              </a:rPr>
              <a:t>https://memim.com/wafer.html</a:t>
            </a:r>
            <a:endParaRPr lang="ru-RU" sz="1600" dirty="0" smtClean="0"/>
          </a:p>
          <a:p>
            <a:r>
              <a:rPr lang="en-US" sz="1600" dirty="0" smtClean="0">
                <a:hlinkClick r:id="rId13"/>
              </a:rPr>
              <a:t>http://laoblogger.com/cheese-omelette-clipart.html</a:t>
            </a:r>
            <a:endParaRPr lang="ru-RU" sz="1600" dirty="0" smtClean="0"/>
          </a:p>
          <a:p>
            <a:r>
              <a:rPr lang="en-US" sz="1600" dirty="0" smtClean="0"/>
              <a:t>https://ru.pngtree.com/freepng/yellow-sea-buckthorn_1197686.html</a:t>
            </a:r>
            <a:endParaRPr lang="ru-RU" sz="1600" dirty="0" smtClean="0"/>
          </a:p>
          <a:p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1756792"/>
          </a:xfrm>
        </p:spPr>
        <p:txBody>
          <a:bodyPr/>
          <a:lstStyle/>
          <a:p>
            <a:r>
              <a:rPr lang="ru-RU" dirty="0" smtClean="0"/>
              <a:t>Автоматизация звука Ль в предложениях.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00192" y="1700808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D:\Users\admin\Documents\Игры картинки загрузки\земляника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1988840"/>
            <a:ext cx="1974464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Users\admin\Documents\Игры картинки загрузки\желе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 l="23196" b="24645"/>
          <a:stretch>
            <a:fillRect/>
          </a:stretch>
        </p:blipFill>
        <p:spPr bwMode="auto">
          <a:xfrm>
            <a:off x="6372200" y="2420888"/>
            <a:ext cx="2452416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D:\Users\admin\Documents\Игры картинки загрузки\кулич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2564904"/>
            <a:ext cx="2022872" cy="2022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D:\Users\admin\Documents\Игры картинки загрузки\лимон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2420888"/>
            <a:ext cx="1866900" cy="2447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 descr="D:\Users\admin\Documents\Игры картинки загрузки\малина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420888"/>
            <a:ext cx="2310531" cy="2415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 descr="D:\Users\admin\Documents\Игры картинки загрузки\пельмешки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EDE2CE"/>
              </a:clrFrom>
              <a:clrTo>
                <a:srgbClr val="EDE2CE">
                  <a:alpha val="0"/>
                </a:srgbClr>
              </a:clrTo>
            </a:clrChange>
          </a:blip>
          <a:srcRect t="34611" b="3833"/>
          <a:stretch>
            <a:fillRect/>
          </a:stretch>
        </p:blipFill>
        <p:spPr bwMode="auto">
          <a:xfrm>
            <a:off x="6516216" y="3212976"/>
            <a:ext cx="1960066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ocuments\Игры картинки загрузки\фон лет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52521" cy="6858000"/>
          </a:xfrm>
          <a:prstGeom prst="rect">
            <a:avLst/>
          </a:prstGeom>
          <a:noFill/>
        </p:spPr>
      </p:pic>
      <p:pic>
        <p:nvPicPr>
          <p:cNvPr id="1027" name="Picture 3" descr="D:\Users\admin\Documents\Игры картинки загрузки\девоч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2356073" cy="417004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7" name="Сердце 6"/>
          <p:cNvSpPr/>
          <p:nvPr/>
        </p:nvSpPr>
        <p:spPr>
          <a:xfrm>
            <a:off x="3419872" y="2780928"/>
            <a:ext cx="2376264" cy="230425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56176" y="2132856"/>
            <a:ext cx="2592288" cy="302433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1" name="Picture 3" descr="D:\Users\admin\Documents\Игры картинки загрузки\тюльпанчики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216" y="2420888"/>
            <a:ext cx="1801208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84</Words>
  <Application>Microsoft Office PowerPoint</Application>
  <PresentationFormat>Экран (4:3)</PresentationFormat>
  <Paragraphs>21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Звук Ль. Что любит Галя.</vt:lpstr>
      <vt:lpstr>Цель: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Используемые источники.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10</cp:revision>
  <dcterms:created xsi:type="dcterms:W3CDTF">2018-11-17T04:04:30Z</dcterms:created>
  <dcterms:modified xsi:type="dcterms:W3CDTF">2018-11-17T05:23:18Z</dcterms:modified>
</cp:coreProperties>
</file>