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57900" y="1354758"/>
            <a:ext cx="7301999" cy="30162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>
              <a:lnSpc>
                <a:spcPts val="7600"/>
              </a:lnSpc>
            </a:pPr>
            <a:r>
              <a:rPr lang="ru-RU" sz="7200" dirty="0" smtClean="0">
                <a:ln w="19050"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Gotham Pro Black" panose="02000903040000020004" pitchFamily="50" charset="0"/>
                <a:ea typeface="Tahoma" panose="020B0604030504040204" pitchFamily="34" charset="0"/>
                <a:cs typeface="Gotham Pro Black" panose="02000903040000020004" pitchFamily="50" charset="0"/>
              </a:rPr>
              <a:t>12 апреля </a:t>
            </a:r>
          </a:p>
          <a:p>
            <a:pPr algn="ctr">
              <a:lnSpc>
                <a:spcPts val="7600"/>
              </a:lnSpc>
            </a:pPr>
            <a:r>
              <a:rPr lang="ru-RU" sz="7200" dirty="0" smtClean="0">
                <a:ln w="19050"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Gotham Pro Black" panose="02000903040000020004" pitchFamily="50" charset="0"/>
                <a:ea typeface="Tahoma" panose="020B0604030504040204" pitchFamily="34" charset="0"/>
                <a:cs typeface="Gotham Pro Black" panose="02000903040000020004" pitchFamily="50" charset="0"/>
              </a:rPr>
              <a:t>День</a:t>
            </a:r>
          </a:p>
          <a:p>
            <a:pPr algn="ctr">
              <a:lnSpc>
                <a:spcPts val="7600"/>
              </a:lnSpc>
            </a:pPr>
            <a:r>
              <a:rPr lang="ru-RU" sz="7200" dirty="0" smtClean="0">
                <a:ln w="19050"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Gotham Pro Black" panose="02000903040000020004" pitchFamily="50" charset="0"/>
                <a:ea typeface="Tahoma" panose="020B0604030504040204" pitchFamily="34" charset="0"/>
                <a:cs typeface="Gotham Pro Black" panose="02000903040000020004" pitchFamily="50" charset="0"/>
              </a:rPr>
              <a:t>Космонавтики </a:t>
            </a:r>
            <a:endParaRPr lang="ru-RU" sz="7200" dirty="0">
              <a:ln w="19050">
                <a:solidFill>
                  <a:schemeClr val="bg1"/>
                </a:solidFill>
              </a:ln>
              <a:solidFill>
                <a:schemeClr val="accent5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Pro Black" panose="02000903040000020004" pitchFamily="50" charset="0"/>
              <a:ea typeface="Tahoma" panose="020B0604030504040204" pitchFamily="34" charset="0"/>
              <a:cs typeface="Gotham Pro Black" panose="02000903040000020004" pitchFamily="50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7" name="Рисунок 6" descr="tumblr_n26h5z9XyS1sxlr4lo1_5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264" y="204788"/>
            <a:ext cx="4762500" cy="38576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71058" y="4452257"/>
            <a:ext cx="65821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В 1961 году 12 апреля, впервые в мире в космос </a:t>
            </a:r>
          </a:p>
          <a:p>
            <a:r>
              <a:rPr lang="ru-RU" sz="2400" dirty="0" smtClean="0"/>
              <a:t>на космическом корабле «Восток» поднялся </a:t>
            </a:r>
          </a:p>
          <a:p>
            <a:r>
              <a:rPr lang="ru-RU" sz="2400" dirty="0" smtClean="0"/>
              <a:t>наш герой  Юрий Алексеевич Гагарин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earth-chronicles.ru_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91051"/>
          </a:xfrm>
        </p:spPr>
      </p:pic>
      <p:sp>
        <p:nvSpPr>
          <p:cNvPr id="5" name="TextBox 4"/>
          <p:cNvSpPr txBox="1"/>
          <p:nvPr/>
        </p:nvSpPr>
        <p:spPr>
          <a:xfrm>
            <a:off x="5929322" y="5929330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МЕТЕОРИТЫ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depositphotos_12584013-stock-photo-space-kid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367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110242_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924" y="0"/>
            <a:ext cx="915192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285728"/>
            <a:ext cx="32861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Возвращение</a:t>
            </a:r>
          </a:p>
          <a:p>
            <a:pPr algn="ctr"/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 землю</a:t>
            </a:r>
            <a:endParaRPr lang="ru-RU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</Words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</dc:creator>
  <cp:lastModifiedBy>Екатерина</cp:lastModifiedBy>
  <cp:revision>3</cp:revision>
  <dcterms:created xsi:type="dcterms:W3CDTF">2018-04-12T03:30:34Z</dcterms:created>
  <dcterms:modified xsi:type="dcterms:W3CDTF">2018-04-12T04:47:16Z</dcterms:modified>
</cp:coreProperties>
</file>