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7900" y="1354758"/>
            <a:ext cx="7301999" cy="30162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600"/>
              </a:lnSpc>
            </a:pPr>
            <a:r>
              <a:rPr lang="ru-RU" sz="7200" dirty="0" smtClean="0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Pro Black" panose="02000903040000020004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12 апреля </a:t>
            </a:r>
          </a:p>
          <a:p>
            <a:pPr algn="ctr">
              <a:lnSpc>
                <a:spcPts val="7600"/>
              </a:lnSpc>
            </a:pPr>
            <a:r>
              <a:rPr lang="ru-RU" sz="7200" dirty="0" smtClean="0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Pro Black" panose="02000903040000020004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День</a:t>
            </a:r>
          </a:p>
          <a:p>
            <a:pPr algn="ctr">
              <a:lnSpc>
                <a:spcPts val="7600"/>
              </a:lnSpc>
            </a:pPr>
            <a:r>
              <a:rPr lang="ru-RU" sz="7200" dirty="0" smtClean="0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Gotham Pro Black" panose="02000903040000020004" pitchFamily="50" charset="0"/>
                <a:ea typeface="Tahoma" panose="020B0604030504040204" pitchFamily="34" charset="0"/>
                <a:cs typeface="Gotham Pro Black" panose="02000903040000020004" pitchFamily="50" charset="0"/>
              </a:rPr>
              <a:t>Космонавтики </a:t>
            </a:r>
            <a:endParaRPr lang="ru-RU" sz="7200" dirty="0">
              <a:ln w="19050"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Gotham Pro Black" panose="02000903040000020004" pitchFamily="50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7" name="Рисунок 6" descr="tumblr_n26h5z9XyS1sxlr4lo1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64" y="204788"/>
            <a:ext cx="4762500" cy="3857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1058" y="4452257"/>
            <a:ext cx="6582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1961 году 12 апреля, впервые в мире в космос </a:t>
            </a:r>
          </a:p>
          <a:p>
            <a:r>
              <a:rPr lang="ru-RU" sz="2400" dirty="0" smtClean="0"/>
              <a:t>на космическом корабле «Восток» поднялся </a:t>
            </a:r>
          </a:p>
          <a:p>
            <a:r>
              <a:rPr lang="ru-RU" sz="2400" dirty="0" smtClean="0"/>
              <a:t>наш герой  Юрий Алексеевич Гагарин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arth-chronicles.ru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1051"/>
          </a:xfrm>
        </p:spPr>
      </p:pic>
      <p:sp>
        <p:nvSpPr>
          <p:cNvPr id="5" name="TextBox 4"/>
          <p:cNvSpPr txBox="1"/>
          <p:nvPr/>
        </p:nvSpPr>
        <p:spPr>
          <a:xfrm>
            <a:off x="5929322" y="592933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МЕТЕОРИТЫ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epositphotos_12584013-stock-photo-space-ki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6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110242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24" y="0"/>
            <a:ext cx="91519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3286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Возвращение</a:t>
            </a:r>
          </a:p>
          <a:p>
            <a:pPr algn="ctr"/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землю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3</cp:revision>
  <dcterms:created xsi:type="dcterms:W3CDTF">2018-04-12T03:30:34Z</dcterms:created>
  <dcterms:modified xsi:type="dcterms:W3CDTF">2018-04-12T04:47:16Z</dcterms:modified>
</cp:coreProperties>
</file>