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3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0B19-EFB0-47FC-925C-73C72F1311E9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AF99E-F80A-4AFE-A3FD-9DF9B767E1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92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0B19-EFB0-47FC-925C-73C72F1311E9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AF99E-F80A-4AFE-A3FD-9DF9B767E1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763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0B19-EFB0-47FC-925C-73C72F1311E9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AF99E-F80A-4AFE-A3FD-9DF9B767E1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290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0B19-EFB0-47FC-925C-73C72F1311E9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AF99E-F80A-4AFE-A3FD-9DF9B767E1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50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0B19-EFB0-47FC-925C-73C72F1311E9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AF99E-F80A-4AFE-A3FD-9DF9B767E1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69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0B19-EFB0-47FC-925C-73C72F1311E9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AF99E-F80A-4AFE-A3FD-9DF9B767E1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623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0B19-EFB0-47FC-925C-73C72F1311E9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AF99E-F80A-4AFE-A3FD-9DF9B767E1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158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0B19-EFB0-47FC-925C-73C72F1311E9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AF99E-F80A-4AFE-A3FD-9DF9B767E1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865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0B19-EFB0-47FC-925C-73C72F1311E9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AF99E-F80A-4AFE-A3FD-9DF9B767E1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85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0B19-EFB0-47FC-925C-73C72F1311E9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AF99E-F80A-4AFE-A3FD-9DF9B767E1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942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0B19-EFB0-47FC-925C-73C72F1311E9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AF99E-F80A-4AFE-A3FD-9DF9B767E1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824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D0B19-EFB0-47FC-925C-73C72F1311E9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AF99E-F80A-4AFE-A3FD-9DF9B767E1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793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«Чистая вода России – 2021»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Руководитель: Безроднова Дарья Алексеевна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625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0" i="0" dirty="0" smtClean="0">
                <a:solidFill>
                  <a:srgbClr val="111111"/>
                </a:solidFill>
                <a:effectLst/>
                <a:latin typeface="Arial"/>
              </a:rPr>
              <a:t>Вы, слыхали о воде?</a:t>
            </a:r>
          </a:p>
          <a:p>
            <a:pPr algn="ctr"/>
            <a:r>
              <a:rPr lang="ru-RU" b="0" i="0" dirty="0" smtClean="0">
                <a:solidFill>
                  <a:srgbClr val="111111"/>
                </a:solidFill>
                <a:effectLst/>
                <a:latin typeface="Arial"/>
              </a:rPr>
              <a:t>Говорят, она везде!</a:t>
            </a:r>
          </a:p>
          <a:p>
            <a:pPr algn="ctr"/>
            <a:r>
              <a:rPr lang="ru-RU" b="0" i="0" dirty="0" smtClean="0">
                <a:solidFill>
                  <a:srgbClr val="111111"/>
                </a:solidFill>
                <a:effectLst/>
                <a:latin typeface="Arial"/>
              </a:rPr>
              <a:t>Вы в пруду её найдёте,</a:t>
            </a:r>
          </a:p>
          <a:p>
            <a:pPr algn="ctr"/>
            <a:r>
              <a:rPr lang="ru-RU" b="0" i="0" dirty="0" smtClean="0">
                <a:solidFill>
                  <a:srgbClr val="111111"/>
                </a:solidFill>
                <a:effectLst/>
                <a:latin typeface="Arial"/>
              </a:rPr>
              <a:t>И в сыром лесном болоте.</a:t>
            </a:r>
          </a:p>
          <a:p>
            <a:pPr algn="ctr"/>
            <a:r>
              <a:rPr lang="ru-RU" b="0" i="0" dirty="0" smtClean="0">
                <a:solidFill>
                  <a:srgbClr val="111111"/>
                </a:solidFill>
                <a:effectLst/>
                <a:latin typeface="Arial"/>
              </a:rPr>
              <a:t>В луже, в море, в океане</a:t>
            </a:r>
          </a:p>
          <a:p>
            <a:pPr algn="ctr"/>
            <a:r>
              <a:rPr lang="ru-RU" b="0" i="0" dirty="0" smtClean="0">
                <a:solidFill>
                  <a:srgbClr val="111111"/>
                </a:solidFill>
                <a:effectLst/>
                <a:latin typeface="Arial"/>
              </a:rPr>
              <a:t>И в водопроводном кране,</a:t>
            </a:r>
          </a:p>
          <a:p>
            <a:pPr algn="ctr"/>
            <a:r>
              <a:rPr lang="ru-RU" b="0" i="0" dirty="0" smtClean="0">
                <a:solidFill>
                  <a:srgbClr val="111111"/>
                </a:solidFill>
                <a:effectLst/>
                <a:latin typeface="Arial"/>
              </a:rPr>
              <a:t>Как сосулька замерзает,</a:t>
            </a:r>
          </a:p>
          <a:p>
            <a:pPr algn="ctr"/>
            <a:r>
              <a:rPr lang="ru-RU" b="0" i="0" dirty="0" smtClean="0">
                <a:solidFill>
                  <a:srgbClr val="111111"/>
                </a:solidFill>
                <a:effectLst/>
                <a:latin typeface="Arial"/>
              </a:rPr>
              <a:t>На В лес туманом заползает,</a:t>
            </a:r>
          </a:p>
          <a:p>
            <a:pPr algn="ctr"/>
            <a:r>
              <a:rPr lang="ru-RU" b="0" i="0" dirty="0" smtClean="0">
                <a:solidFill>
                  <a:srgbClr val="111111"/>
                </a:solidFill>
                <a:effectLst/>
                <a:latin typeface="Arial"/>
              </a:rPr>
              <a:t>плите у вас кипит,</a:t>
            </a:r>
          </a:p>
          <a:p>
            <a:pPr algn="ctr"/>
            <a:r>
              <a:rPr lang="ru-RU" b="0" i="0" dirty="0" smtClean="0">
                <a:solidFill>
                  <a:srgbClr val="111111"/>
                </a:solidFill>
                <a:effectLst/>
                <a:latin typeface="Arial"/>
              </a:rPr>
              <a:t>Паром чайника шипит.</a:t>
            </a:r>
          </a:p>
          <a:p>
            <a:pPr algn="ctr"/>
            <a:r>
              <a:rPr lang="ru-RU" b="0" i="0" dirty="0" smtClean="0">
                <a:solidFill>
                  <a:srgbClr val="111111"/>
                </a:solidFill>
                <a:effectLst/>
                <a:latin typeface="Arial"/>
              </a:rPr>
              <a:t>Без неё нам не умыться,</a:t>
            </a:r>
          </a:p>
          <a:p>
            <a:pPr algn="ctr"/>
            <a:r>
              <a:rPr lang="ru-RU" b="0" i="0" dirty="0" smtClean="0">
                <a:solidFill>
                  <a:srgbClr val="111111"/>
                </a:solidFill>
                <a:effectLst/>
                <a:latin typeface="Arial"/>
              </a:rPr>
              <a:t>Не наесться, не напиться!</a:t>
            </a:r>
          </a:p>
          <a:p>
            <a:pPr algn="ctr"/>
            <a:r>
              <a:rPr lang="ru-RU" b="0" i="0" u="sng" dirty="0" smtClean="0">
                <a:solidFill>
                  <a:srgbClr val="111111"/>
                </a:solidFill>
                <a:effectLst/>
                <a:latin typeface="Arial"/>
              </a:rPr>
              <a:t>Смею вам я доложить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Arial"/>
              </a:rPr>
              <a:t>:</a:t>
            </a:r>
          </a:p>
          <a:p>
            <a:pPr algn="ctr"/>
            <a:r>
              <a:rPr lang="ru-RU" b="0" i="0" dirty="0" smtClean="0">
                <a:solidFill>
                  <a:srgbClr val="111111"/>
                </a:solidFill>
                <a:effectLst/>
                <a:latin typeface="Arial"/>
              </a:rPr>
              <a:t>Без неё нам не прожить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9322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«Речка детства»</a:t>
            </a:r>
            <a:br>
              <a:rPr lang="ru-RU" dirty="0" smtClean="0"/>
            </a:br>
            <a:r>
              <a:rPr lang="ru-RU" dirty="0" err="1" smtClean="0"/>
              <a:t>Шамитов</a:t>
            </a:r>
            <a:r>
              <a:rPr lang="ru-RU" dirty="0" smtClean="0"/>
              <a:t> Артем</a:t>
            </a:r>
            <a:endParaRPr lang="ru-RU" dirty="0"/>
          </a:p>
        </p:txBody>
      </p:sp>
      <p:pic>
        <p:nvPicPr>
          <p:cNvPr id="1026" name="Picture 2" descr="C:\Users\Дет.Сад\Desktop\IMG-20210417-WA0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28800"/>
            <a:ext cx="568863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197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«Отдых на реке»</a:t>
            </a:r>
            <a:br>
              <a:rPr lang="ru-RU" dirty="0" smtClean="0"/>
            </a:br>
            <a:r>
              <a:rPr lang="ru-RU" dirty="0" smtClean="0"/>
              <a:t>Пономарева Виктория</a:t>
            </a:r>
            <a:endParaRPr lang="ru-RU" dirty="0"/>
          </a:p>
        </p:txBody>
      </p:sp>
      <p:pic>
        <p:nvPicPr>
          <p:cNvPr id="2050" name="Picture 2" descr="C:\Users\Дет.Сад\Desktop\IMG-20210421-WA0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5976663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171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«Родничок»</a:t>
            </a:r>
            <a:br>
              <a:rPr lang="ru-RU" dirty="0" smtClean="0"/>
            </a:br>
            <a:r>
              <a:rPr lang="ru-RU" dirty="0" err="1" smtClean="0"/>
              <a:t>Патраков</a:t>
            </a:r>
            <a:r>
              <a:rPr lang="ru-RU" dirty="0" smtClean="0"/>
              <a:t> Данила</a:t>
            </a:r>
            <a:endParaRPr lang="ru-RU" dirty="0"/>
          </a:p>
        </p:txBody>
      </p:sp>
      <p:pic>
        <p:nvPicPr>
          <p:cNvPr id="3074" name="Picture 2" descr="C:\Users\Дет.Сад\Desktop\IMG-20210417-WA0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83135"/>
            <a:ext cx="7272808" cy="451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810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«Ура-лето!»</a:t>
            </a:r>
            <a:br>
              <a:rPr lang="ru-RU" dirty="0" smtClean="0"/>
            </a:br>
            <a:r>
              <a:rPr lang="ru-RU" dirty="0" err="1" smtClean="0"/>
              <a:t>Лылова</a:t>
            </a:r>
            <a:r>
              <a:rPr lang="ru-RU" dirty="0" smtClean="0"/>
              <a:t> Ольга</a:t>
            </a:r>
            <a:endParaRPr lang="ru-RU" dirty="0"/>
          </a:p>
        </p:txBody>
      </p:sp>
      <p:pic>
        <p:nvPicPr>
          <p:cNvPr id="4098" name="Picture 2" descr="C:\Users\Дет.Сад\Desktop\IMG-20210419-WA0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31069"/>
            <a:ext cx="568863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641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«И снова на море»</a:t>
            </a:r>
            <a:br>
              <a:rPr lang="ru-RU" dirty="0" smtClean="0"/>
            </a:br>
            <a:r>
              <a:rPr lang="ru-RU" dirty="0" smtClean="0"/>
              <a:t>Попов Никита</a:t>
            </a:r>
            <a:endParaRPr lang="ru-RU" dirty="0"/>
          </a:p>
        </p:txBody>
      </p:sp>
      <p:pic>
        <p:nvPicPr>
          <p:cNvPr id="5122" name="Picture 2" descr="C:\Users\Дет.Сад\Desktop\IMG-20210418-WA0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0808"/>
            <a:ext cx="41764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753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«Отдых на море»</a:t>
            </a:r>
            <a:br>
              <a:rPr lang="ru-RU" dirty="0" smtClean="0"/>
            </a:br>
            <a:r>
              <a:rPr lang="ru-RU" dirty="0" smtClean="0"/>
              <a:t>Снегирева Настя</a:t>
            </a:r>
            <a:endParaRPr lang="ru-RU" dirty="0"/>
          </a:p>
        </p:txBody>
      </p:sp>
      <p:pic>
        <p:nvPicPr>
          <p:cNvPr id="6146" name="Picture 2" descr="C:\Users\Дет.Сад\Desktop\IMG-20210419-WA0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28800"/>
            <a:ext cx="453650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580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«Море, солнце и песок»</a:t>
            </a:r>
            <a:br>
              <a:rPr lang="ru-RU" dirty="0" smtClean="0"/>
            </a:br>
            <a:r>
              <a:rPr lang="ru-RU" dirty="0" smtClean="0"/>
              <a:t>Липина Таисия</a:t>
            </a:r>
            <a:endParaRPr lang="ru-RU" dirty="0"/>
          </a:p>
        </p:txBody>
      </p:sp>
      <p:pic>
        <p:nvPicPr>
          <p:cNvPr id="7170" name="Picture 2" descr="C:\Users\Дет.Сад\Desktop\2019-07-08 11-28-25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05664" y="-29262632"/>
            <a:ext cx="29718001" cy="280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Дет.Сад\Desktop\2019-07-08 11-28-25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3983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122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«Чистая вода России – 2021»</vt:lpstr>
      <vt:lpstr>Презентация PowerPoint</vt:lpstr>
      <vt:lpstr>«Речка детства» Шамитов Артем</vt:lpstr>
      <vt:lpstr>«Отдых на реке» Пономарева Виктория</vt:lpstr>
      <vt:lpstr>«Родничок» Патраков Данила</vt:lpstr>
      <vt:lpstr>«Ура-лето!» Лылова Ольга</vt:lpstr>
      <vt:lpstr>«И снова на море» Попов Никита</vt:lpstr>
      <vt:lpstr>«Отдых на море» Снегирева Настя</vt:lpstr>
      <vt:lpstr>«Море, солнце и песок» Липина Таисия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«Чистая вода России – 2021»</dc:title>
  <dc:creator>Дет.Сад</dc:creator>
  <cp:lastModifiedBy>Дет.Сад</cp:lastModifiedBy>
  <cp:revision>2</cp:revision>
  <dcterms:created xsi:type="dcterms:W3CDTF">2021-05-04T05:50:00Z</dcterms:created>
  <dcterms:modified xsi:type="dcterms:W3CDTF">2021-05-04T06:02:27Z</dcterms:modified>
</cp:coreProperties>
</file>