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531440"/>
            <a:ext cx="2937227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-413188"/>
            <a:ext cx="2795137" cy="18501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Филиал МБДОУ детского сада «Детство» детский сад №3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348880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Мини- Музей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колокольчиков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8" y="1772816"/>
            <a:ext cx="687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одного предмета в России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937112"/>
            <a:ext cx="3405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Участники: </a:t>
            </a:r>
          </a:p>
          <a:p>
            <a:r>
              <a:rPr lang="ru-RU" dirty="0" smtClean="0"/>
              <a:t>Борисова Варвара </a:t>
            </a:r>
          </a:p>
          <a:p>
            <a:r>
              <a:rPr lang="ru-RU" dirty="0" smtClean="0"/>
              <a:t>Липина Таисия </a:t>
            </a:r>
          </a:p>
          <a:p>
            <a:r>
              <a:rPr lang="ru-RU" dirty="0" smtClean="0"/>
              <a:t>Султанова Элина </a:t>
            </a:r>
          </a:p>
          <a:p>
            <a:r>
              <a:rPr lang="ru-RU" dirty="0" smtClean="0"/>
              <a:t>Руководитель: Пушкарева Д.А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95" b="93496" l="0" r="100000">
                        <a14:foregroundMark x1="20994" y1="56848" x2="20994" y2="56848"/>
                        <a14:foregroundMark x1="24537" y1="58752" x2="24537" y2="58752"/>
                        <a14:foregroundMark x1="28080" y1="57430" x2="28080" y2="57430"/>
                        <a14:foregroundMark x1="76415" y1="52935" x2="76415" y2="52935"/>
                        <a14:foregroundMark x1="81438" y1="53728" x2="81438" y2="53728"/>
                        <a14:foregroundMark x1="84400" y1="50767" x2="84400" y2="50767"/>
                        <a14:foregroundMark x1="66737" y1="75093" x2="66737" y2="75093"/>
                        <a14:foregroundMark x1="70016" y1="74987" x2="70016" y2="74987"/>
                        <a14:foregroundMark x1="73136" y1="73718" x2="73136" y2="73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26" y="3263686"/>
            <a:ext cx="4098370" cy="4098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840" y="64184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Екатеринбург, 2023г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56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773" y="-368966"/>
            <a:ext cx="293722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366" y="-383977"/>
            <a:ext cx="2937227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Взаимодействие с родителями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1617238"/>
            <a:ext cx="3216780" cy="42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741" y="1588232"/>
            <a:ext cx="2747105" cy="4190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01"/>
          <a:stretch/>
        </p:blipFill>
        <p:spPr>
          <a:xfrm>
            <a:off x="2843808" y="2348880"/>
            <a:ext cx="3672971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214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387424"/>
            <a:ext cx="293722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815" y="-387424"/>
            <a:ext cx="2937227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4000" dirty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  <a:t>этап. Заключительный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1A1A1A"/>
              </a:solidFill>
              <a:latin typeface="YS Text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17034"/>
            <a:ext cx="856895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ru-RU" sz="24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разнообразных форм, приемов работы над проектом в процессе сотрудничества педагогов, родителей способствовало успешному достижению результата.</a:t>
            </a:r>
          </a:p>
          <a:p>
            <a:pPr indent="457200">
              <a:lnSpc>
                <a:spcPct val="120000"/>
              </a:lnSpc>
            </a:pPr>
            <a:r>
              <a:rPr lang="ru-RU" sz="24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Музей колокольчиков» - место удивления и восторга. Его можно посещать каждый день, трогать руками, рассматривать и переставлять экспонаты, использовать для проведения бесед, в игровой деятельности детей, дидактических играх, досугах и праздниках, а также в качестве наглядного материала.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1196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  <a:t>Результаты проекта: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568" y="-603448"/>
            <a:ext cx="293722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-603448"/>
            <a:ext cx="2937227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858618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7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Актуальность: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62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Создание мини-музея «Колокольчики» поможет детям сформировать первичные представления о музеях, о том, как собираются экспонаты.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 Увидеть то, что стоит за вещью, понять ее символический язык, а колокольчик, безусловно, очень символический предмет: это и красота русских полей, поросших синим колокольчиком, и тревожный набат колокола, и переливный колокольный звон, и колокольчики, украшающие наш </a:t>
            </a:r>
            <a:r>
              <a:rPr lang="ru-RU" sz="3400" dirty="0" smtClean="0"/>
              <a:t>быт.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Данный </a:t>
            </a:r>
            <a:r>
              <a:rPr lang="ru-RU" sz="3400" dirty="0"/>
              <a:t>проект, должен заложить фундамент для будущего гражданина, маленького патриота своей  Родины, заинтересованного сохранять и приумножать наследия других поколений.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   Этот проект призван привлечь к активному участию в нем детей, увлечь, создать условия  личностной значимости, заинтересованности; вовлечь в него родителей, как не менее важных участников воспитательного процесса.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531440"/>
            <a:ext cx="293722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170" y="-521096"/>
            <a:ext cx="293722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Цель: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075240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/>
              </a:rPr>
              <a:t>формировать нравственно-эстетические качества дошкольников в процессе ознакомления с историей колокольчиков 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колоколов нашей родины.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531440"/>
            <a:ext cx="2937227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-380663"/>
            <a:ext cx="293722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2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1.Формировать у детей первичные представления о музеях, интерес к коллекционированию.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2. Расширять представления детей о традициях, культуре нашей страны.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3.Формировать у дошкольников навыки исследовательского поведения.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4. Развивать у детей познавательную активность, навыки общения, сотрудничества, инициативности, развивать речь через обогащение словаря новыми терминами.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5.Воспитывать будущего гражданина нашей Родины, заинтересованного сохранять и приумножать наследия других поколений.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6. Привлекать родителей к созданию музея колокольчиков, содействовать пополнению музея новыми экспонатами, повышать уровень компетенции педагогов и родителей в данном направлении через эффективные формы и методы работы.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</a:rPr>
              <a:t>7. Развивать предметно-пространственную образовательную среду группы, ведущую к формированию ребенка как социально и творчески активной личности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531440"/>
            <a:ext cx="293722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773" y="-499595"/>
            <a:ext cx="293722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2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387424"/>
            <a:ext cx="293722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815" y="-534280"/>
            <a:ext cx="2937227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Этапы реализации проекта: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I этап. Подготовительный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творческой группы по систематизации накопленного методического и наглядного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создания «Мини-музея колокольчиков»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методов и приемов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разработка тематических презентаций, праздников и развлечений, консультаций для родителей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дидактического материала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1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  <a:t>II этап. Основной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/>
            </a:r>
            <a:br>
              <a:rPr lang="ru-RU" dirty="0">
                <a:solidFill>
                  <a:srgbClr val="1A1A1A"/>
                </a:solidFill>
                <a:latin typeface="YS Tex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«О легенде происхождения колокольчиков», «Волшебные свойства колокольчика".</a:t>
            </a:r>
          </a:p>
          <a:p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«Чудесный колокольчик».</a:t>
            </a:r>
          </a:p>
          <a:p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 обсуждение сказок, стихов, отгадывание загадок.</a:t>
            </a:r>
          </a:p>
          <a:p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и рассматривание репродукций, фотографий, открыток.</a:t>
            </a:r>
          </a:p>
          <a:p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раскрасок на заданную тему.</a:t>
            </a:r>
          </a:p>
          <a:p>
            <a:r>
              <a:rPr lang="ru-RU" dirty="0" smtClean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выставок детского творчества.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459432"/>
            <a:ext cx="293722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364" y="-315416"/>
            <a:ext cx="293722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9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689040"/>
            <a:ext cx="4187957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103" y="1240919"/>
            <a:ext cx="410445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387424"/>
            <a:ext cx="2937227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7" t="24626"/>
          <a:stretch/>
        </p:blipFill>
        <p:spPr>
          <a:xfrm>
            <a:off x="4499992" y="1341985"/>
            <a:ext cx="4564561" cy="2784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6850" y="4149080"/>
            <a:ext cx="3744416" cy="312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72" y="3789040"/>
            <a:ext cx="2344003" cy="3125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-388480"/>
            <a:ext cx="2934534" cy="19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8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40768"/>
            <a:ext cx="7704855" cy="353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-315416"/>
            <a:ext cx="2937227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147" y="-362272"/>
            <a:ext cx="2937227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/>
            </a:r>
            <a:br>
              <a:rPr lang="ru-RU" dirty="0">
                <a:solidFill>
                  <a:srgbClr val="1A1A1A"/>
                </a:solidFill>
                <a:latin typeface="YS Text"/>
              </a:rPr>
            </a:br>
            <a:r>
              <a:rPr lang="ru-RU" dirty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  <a:t>Лепка «Звонкие колокольчики»</a:t>
            </a:r>
            <a:br>
              <a:rPr lang="ru-RU" dirty="0">
                <a:solidFill>
                  <a:srgbClr val="1A1A1A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509120"/>
            <a:ext cx="336037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25"/>
          <a:stretch/>
        </p:blipFill>
        <p:spPr>
          <a:xfrm>
            <a:off x="4932040" y="4465409"/>
            <a:ext cx="282521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18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27" y="1418151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412776"/>
            <a:ext cx="2216680" cy="295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387424"/>
            <a:ext cx="293722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255" b="99735" l="0" r="100000">
                        <a14:foregroundMark x1="37891" y1="81698" x2="38428" y2="80849"/>
                        <a14:foregroundMark x1="42041" y1="93687" x2="42041" y2="93687"/>
                        <a14:foregroundMark x1="43066" y1="93263" x2="43066" y2="93263"/>
                        <a14:foregroundMark x1="33643" y1="92785" x2="33643" y2="92785"/>
                        <a14:foregroundMark x1="33936" y1="55703" x2="33936" y2="55703"/>
                        <a14:foregroundMark x1="83350" y1="7321" x2="83350" y2="7321"/>
                        <a14:foregroundMark x1="37793" y1="95544" x2="37354" y2="95544"/>
                        <a14:foregroundMark x1="37354" y1="93263" x2="37109" y2="90769"/>
                        <a14:foregroundMark x1="45215" y1="95119" x2="45215" y2="95119"/>
                        <a14:foregroundMark x1="50000" y1="93263" x2="50000" y2="93263"/>
                        <a14:foregroundMark x1="34717" y1="94536" x2="34717" y2="94536"/>
                        <a14:foregroundMark x1="27930" y1="94536" x2="27930" y2="94536"/>
                        <a14:foregroundMark x1="26367" y1="94271" x2="26367" y2="94271"/>
                        <a14:foregroundMark x1="33008" y1="96393" x2="33008" y2="96393"/>
                        <a14:foregroundMark x1="44043" y1="92361" x2="44043" y2="92361"/>
                        <a14:foregroundMark x1="40967" y1="91088" x2="40430" y2="9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773" y="-368966"/>
            <a:ext cx="2937227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dirty="0">
                <a:solidFill>
                  <a:srgbClr val="1A1A1A"/>
                </a:solidFill>
                <a:latin typeface="Arial" pitchFamily="34" charset="0"/>
                <a:ea typeface="+mn-ea"/>
                <a:cs typeface="Arial" pitchFamily="34" charset="0"/>
              </a:rPr>
              <a:t>Рисование «Наши колокольчики»</a:t>
            </a:r>
            <a:br>
              <a:rPr lang="ru-RU" sz="4000" dirty="0">
                <a:solidFill>
                  <a:srgbClr val="1A1A1A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291072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149080"/>
            <a:ext cx="590465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64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Филиал МБДОУ детского сада «Детство» детский сад №3</vt:lpstr>
      <vt:lpstr>Актуальность:</vt:lpstr>
      <vt:lpstr>        Цель:</vt:lpstr>
      <vt:lpstr>Задачи:</vt:lpstr>
      <vt:lpstr>Этапы реализации проекта:</vt:lpstr>
      <vt:lpstr>II этап. Основной </vt:lpstr>
      <vt:lpstr>Слайд 7</vt:lpstr>
      <vt:lpstr> Лепка «Звонкие колокольчики» </vt:lpstr>
      <vt:lpstr>Рисование «Наши колокольчики» </vt:lpstr>
      <vt:lpstr>Взаимодействие с родителями</vt:lpstr>
      <vt:lpstr>III этап. Заключительный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 детского сада «Детство» детский сад №3</dc:title>
  <dc:creator>Admin</dc:creator>
  <cp:lastModifiedBy>User</cp:lastModifiedBy>
  <cp:revision>14</cp:revision>
  <dcterms:created xsi:type="dcterms:W3CDTF">2023-11-19T05:03:59Z</dcterms:created>
  <dcterms:modified xsi:type="dcterms:W3CDTF">2023-11-28T04:25:40Z</dcterms:modified>
</cp:coreProperties>
</file>