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60" r:id="rId5"/>
    <p:sldId id="261" r:id="rId6"/>
    <p:sldId id="267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5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6691-4EA4-488A-8190-6EB482ADE5CA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31D8C-8218-4A7F-B647-EEA7FA357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6691-4EA4-488A-8190-6EB482ADE5CA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31D8C-8218-4A7F-B647-EEA7FA357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6691-4EA4-488A-8190-6EB482ADE5CA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31D8C-8218-4A7F-B647-EEA7FA357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6691-4EA4-488A-8190-6EB482ADE5CA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31D8C-8218-4A7F-B647-EEA7FA357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6691-4EA4-488A-8190-6EB482ADE5CA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31D8C-8218-4A7F-B647-EEA7FA357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6691-4EA4-488A-8190-6EB482ADE5CA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31D8C-8218-4A7F-B647-EEA7FA357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6691-4EA4-488A-8190-6EB482ADE5CA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31D8C-8218-4A7F-B647-EEA7FA357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6691-4EA4-488A-8190-6EB482ADE5CA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31D8C-8218-4A7F-B647-EEA7FA357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6691-4EA4-488A-8190-6EB482ADE5CA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31D8C-8218-4A7F-B647-EEA7FA357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6691-4EA4-488A-8190-6EB482ADE5CA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31D8C-8218-4A7F-B647-EEA7FA357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6691-4EA4-488A-8190-6EB482ADE5CA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31D8C-8218-4A7F-B647-EEA7FA357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B6691-4EA4-488A-8190-6EB482ADE5CA}" type="datetimeFigureOut">
              <a:rPr lang="ru-RU" smtClean="0"/>
              <a:pPr/>
              <a:t>12.12.2018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31D8C-8218-4A7F-B647-EEA7FA3576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kira-scrap.ru/dir/detskoe/detskaja_mebel_i_koljaski/koljaski/490-1-0-6268" TargetMode="External"/><Relationship Id="rId3" Type="http://schemas.openxmlformats.org/officeDocument/2006/relationships/hyperlink" Target="https://www.pinterest.ru/pin/470415123562572051/" TargetMode="External"/><Relationship Id="rId7" Type="http://schemas.openxmlformats.org/officeDocument/2006/relationships/hyperlink" Target="http://www.lenagold.ru/fon/clipart/k/koles.html" TargetMode="External"/><Relationship Id="rId2" Type="http://schemas.openxmlformats.org/officeDocument/2006/relationships/hyperlink" Target="http://ramki-photoshop.ru/dereviy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ira-scrap.ru/dir/zabavnye_zveri/zabavnye_nasekomye/ulitki/456-1-0-423" TargetMode="External"/><Relationship Id="rId5" Type="http://schemas.openxmlformats.org/officeDocument/2006/relationships/hyperlink" Target="http://imgpng.ru/img/animals/deer" TargetMode="External"/><Relationship Id="rId10" Type="http://schemas.openxmlformats.org/officeDocument/2006/relationships/hyperlink" Target="https://kr.123rf.com/photo_63672110_&#45208;&#45716;-&#54840;&#48149;&#51012;-&#49324;&#46993;&#54620;&#45796;-.html" TargetMode="External"/><Relationship Id="rId4" Type="http://schemas.openxmlformats.org/officeDocument/2006/relationships/hyperlink" Target="http://kira-scrap.ru/dir/zabavnye_zveri/zabavn_zveri/lvjata/63-1-0-5808" TargetMode="External"/><Relationship Id="rId9" Type="http://schemas.openxmlformats.org/officeDocument/2006/relationships/hyperlink" Target="https://www.liveinternet.ru/users/amenika/post175736287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 Ль.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под пальмой?</a:t>
            </a:r>
            <a:endParaRPr lang="ru-RU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32656"/>
            <a:ext cx="8352928" cy="1752600"/>
          </a:xfrm>
        </p:spPr>
        <p:txBody>
          <a:bodyPr>
            <a:normAutofit/>
          </a:bodyPr>
          <a:lstStyle/>
          <a:p>
            <a:r>
              <a:rPr lang="ru-RU" sz="21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Филиал Муниципального бюджетного дошкольного образовательного учреждения – детского сада комбинированного вида «Надежда» детский сад комбинированного вида №475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869160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 учитель-логопед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Мамина Ю.В.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D:\Users\admin\Documents\Игры картинки загрузки\пальма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412776"/>
            <a:ext cx="3119689" cy="4412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Users\admin\Documents\Игры картинки загрузки\пальма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48679"/>
            <a:ext cx="4392488" cy="6212579"/>
          </a:xfrm>
          <a:prstGeom prst="rect">
            <a:avLst/>
          </a:prstGeom>
          <a:noFill/>
        </p:spPr>
      </p:pic>
      <p:pic>
        <p:nvPicPr>
          <p:cNvPr id="7171" name="Picture 3" descr="D:\Users\admin\Documents\Игры картинки загрузки\колесо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4606005" y="5406599"/>
            <a:ext cx="1156129" cy="1224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Users\admin\Documents\Игры картинки загрузки\пальма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48679"/>
            <a:ext cx="4392488" cy="6212579"/>
          </a:xfrm>
          <a:prstGeom prst="rect">
            <a:avLst/>
          </a:prstGeom>
          <a:noFill/>
        </p:spPr>
      </p:pic>
      <p:pic>
        <p:nvPicPr>
          <p:cNvPr id="8194" name="Picture 2" descr="D:\Users\admin\Documents\Игры картинки загрузки\коляска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437112"/>
            <a:ext cx="1844874" cy="2033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Users\admin\Documents\Игры картинки загрузки\пальма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48679"/>
            <a:ext cx="4392488" cy="6212579"/>
          </a:xfrm>
          <a:prstGeom prst="rect">
            <a:avLst/>
          </a:prstGeom>
          <a:noFill/>
        </p:spPr>
      </p:pic>
      <p:pic>
        <p:nvPicPr>
          <p:cNvPr id="10242" name="Picture 2" descr="D:\Users\admin\Documents\Игры картинки загрузки\телег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16416" y="4293096"/>
            <a:ext cx="3096344" cy="2050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93 0.04995 L -0.57101 0.049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Users\admin\Documents\Игры картинки загрузки\пальма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48679"/>
            <a:ext cx="4392488" cy="6212579"/>
          </a:xfrm>
          <a:prstGeom prst="rect">
            <a:avLst/>
          </a:prstGeom>
          <a:noFill/>
        </p:spPr>
      </p:pic>
      <p:pic>
        <p:nvPicPr>
          <p:cNvPr id="11266" name="Picture 2" descr="D:\Users\admin\Documents\Игры картинки загрузки\клетк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4509120"/>
            <a:ext cx="1886970" cy="1997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hlinkClick r:id="rId2"/>
              </a:rPr>
              <a:t>http://ramki-photoshop.ru/dereviya.html</a:t>
            </a:r>
            <a:endParaRPr lang="ru-RU" sz="1600" dirty="0" smtClean="0"/>
          </a:p>
          <a:p>
            <a:r>
              <a:rPr lang="en-US" sz="1600" dirty="0" smtClean="0">
                <a:hlinkClick r:id="rId3"/>
              </a:rPr>
              <a:t>https://www.pinterest.ru/pin/470415123562572051/</a:t>
            </a:r>
            <a:endParaRPr lang="ru-RU" sz="1600" dirty="0" smtClean="0"/>
          </a:p>
          <a:p>
            <a:r>
              <a:rPr lang="en-US" sz="1600" dirty="0" smtClean="0">
                <a:hlinkClick r:id="rId4"/>
              </a:rPr>
              <a:t>http://kira-scrap.ru/dir/zabavnye_zveri/zabavn_zveri/lvjata/63-1-0-5808</a:t>
            </a:r>
            <a:endParaRPr lang="ru-RU" sz="1600" dirty="0" smtClean="0"/>
          </a:p>
          <a:p>
            <a:r>
              <a:rPr lang="en-US" sz="1600" dirty="0" smtClean="0">
                <a:hlinkClick r:id="rId5"/>
              </a:rPr>
              <a:t>http://imgpng.ru/img/animals/deer</a:t>
            </a:r>
            <a:endParaRPr lang="ru-RU" sz="1600" dirty="0" smtClean="0"/>
          </a:p>
          <a:p>
            <a:r>
              <a:rPr lang="en-US" sz="1600" dirty="0" smtClean="0">
                <a:hlinkClick r:id="rId6"/>
              </a:rPr>
              <a:t>http://kira-scrap.ru/dir/zabavnye_zveri/zabavnye_nasekomye/ulitki/456-1-0-423</a:t>
            </a:r>
            <a:endParaRPr lang="ru-RU" sz="1600" dirty="0" smtClean="0"/>
          </a:p>
          <a:p>
            <a:r>
              <a:rPr lang="en-US" sz="1600" dirty="0" smtClean="0">
                <a:hlinkClick r:id="rId7"/>
              </a:rPr>
              <a:t>http://www.lenagold.ru/fon/clipart/k/koles.html</a:t>
            </a:r>
            <a:endParaRPr lang="ru-RU" sz="1600" dirty="0" smtClean="0"/>
          </a:p>
          <a:p>
            <a:r>
              <a:rPr lang="en-US" sz="1600" dirty="0" smtClean="0">
                <a:hlinkClick r:id="rId8"/>
              </a:rPr>
              <a:t>http://kira-scrap.ru/dir/detskoe/detskaja_mebel_i_koljaski/koljaski/490-1-0-6268</a:t>
            </a:r>
            <a:endParaRPr lang="ru-RU" sz="1600" dirty="0" smtClean="0"/>
          </a:p>
          <a:p>
            <a:r>
              <a:rPr lang="en-US" sz="1600" dirty="0" smtClean="0">
                <a:hlinkClick r:id="rId9"/>
              </a:rPr>
              <a:t>https://www.liveinternet.ru/users/amenika/post175736287/</a:t>
            </a:r>
            <a:endParaRPr lang="ru-RU" sz="1600" dirty="0" smtClean="0"/>
          </a:p>
          <a:p>
            <a:r>
              <a:rPr lang="en-US" sz="1600" dirty="0" smtClean="0">
                <a:hlinkClick r:id="rId10"/>
              </a:rPr>
              <a:t>https://kr.123rf.com/photo_63672110_</a:t>
            </a:r>
            <a:r>
              <a:rPr lang="ko-KR" altLang="en-US" sz="1600" dirty="0" smtClean="0">
                <a:hlinkClick r:id="rId10"/>
              </a:rPr>
              <a:t>나는</a:t>
            </a:r>
            <a:r>
              <a:rPr lang="en-US" altLang="ko-KR" sz="1600" dirty="0" smtClean="0">
                <a:hlinkClick r:id="rId10"/>
              </a:rPr>
              <a:t>-</a:t>
            </a:r>
            <a:r>
              <a:rPr lang="ko-KR" altLang="en-US" sz="1600" dirty="0" smtClean="0">
                <a:hlinkClick r:id="rId10"/>
              </a:rPr>
              <a:t>호박을</a:t>
            </a:r>
            <a:r>
              <a:rPr lang="en-US" altLang="ko-KR" sz="1600" dirty="0" smtClean="0">
                <a:hlinkClick r:id="rId10"/>
              </a:rPr>
              <a:t>-</a:t>
            </a:r>
            <a:r>
              <a:rPr lang="ko-KR" altLang="en-US" sz="1600" dirty="0" smtClean="0">
                <a:hlinkClick r:id="rId10"/>
              </a:rPr>
              <a:t>사랑한다</a:t>
            </a:r>
            <a:r>
              <a:rPr lang="en-US" altLang="ko-KR" sz="1600" dirty="0" smtClean="0">
                <a:hlinkClick r:id="rId10"/>
              </a:rPr>
              <a:t>-.</a:t>
            </a:r>
            <a:r>
              <a:rPr lang="en-US" sz="1600" dirty="0" smtClean="0">
                <a:hlinkClick r:id="rId10"/>
              </a:rPr>
              <a:t>html</a:t>
            </a:r>
            <a:endParaRPr lang="ru-RU" sz="1600" dirty="0" smtClean="0"/>
          </a:p>
          <a:p>
            <a:r>
              <a:rPr lang="en-US" sz="1600" smtClean="0"/>
              <a:t>http://www.lenagold.ru/fon/clipart/k/klet2.html</a:t>
            </a:r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Автоматизация звука Ль в предложениях, закрепление использования предлога ПОД.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Users\admin\Documents\Игры картинки загрузки\пальма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48679"/>
            <a:ext cx="4392488" cy="6212579"/>
          </a:xfrm>
          <a:prstGeom prst="rect">
            <a:avLst/>
          </a:prstGeom>
          <a:noFill/>
        </p:spPr>
      </p:pic>
      <p:pic>
        <p:nvPicPr>
          <p:cNvPr id="1027" name="Picture 3" descr="D:\Users\admin\Documents\Игры картинки загрузки\филин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157192"/>
            <a:ext cx="1345332" cy="1345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Users\admin\Documents\Игры картинки загрузки\пальма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48679"/>
            <a:ext cx="4392488" cy="6212579"/>
          </a:xfrm>
          <a:prstGeom prst="rect">
            <a:avLst/>
          </a:prstGeom>
          <a:noFill/>
        </p:spPr>
      </p:pic>
      <p:pic>
        <p:nvPicPr>
          <p:cNvPr id="2050" name="Picture 2" descr="D:\Users\admin\Documents\Игры картинки загрузки\лев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697" y="4149080"/>
            <a:ext cx="2458943" cy="22786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Users\admin\Documents\Игры картинки загрузки\пальма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48679"/>
            <a:ext cx="4392488" cy="6212579"/>
          </a:xfrm>
          <a:prstGeom prst="rect">
            <a:avLst/>
          </a:prstGeom>
          <a:noFill/>
        </p:spPr>
      </p:pic>
      <p:pic>
        <p:nvPicPr>
          <p:cNvPr id="7" name="Picture 2" descr="D:\Users\admin\Documents\Игры картинки загрузки\олень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139952" y="4077072"/>
            <a:ext cx="2241288" cy="2338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Users\admin\Documents\Игры картинки загрузки\пальма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48679"/>
            <a:ext cx="4392488" cy="6212579"/>
          </a:xfrm>
          <a:prstGeom prst="rect">
            <a:avLst/>
          </a:prstGeom>
          <a:noFill/>
        </p:spPr>
      </p:pic>
      <p:pic>
        <p:nvPicPr>
          <p:cNvPr id="9218" name="Picture 2" descr="D:\Users\admin\Documents\Игры картинки загрузки\оленено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5445224"/>
            <a:ext cx="1245518" cy="1245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Users\admin\Documents\Игры картинки загрузки\пальма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48679"/>
            <a:ext cx="4392488" cy="6212579"/>
          </a:xfrm>
          <a:prstGeom prst="rect">
            <a:avLst/>
          </a:prstGeom>
          <a:noFill/>
        </p:spPr>
      </p:pic>
      <p:pic>
        <p:nvPicPr>
          <p:cNvPr id="4098" name="Picture 2" descr="D:\Users\admin\Documents\Игры картинки загрузки\львено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5301208"/>
            <a:ext cx="1159739" cy="1198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Users\admin\Documents\Игры картинки загрузки\пальма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48679"/>
            <a:ext cx="4392488" cy="6212579"/>
          </a:xfrm>
          <a:prstGeom prst="rect">
            <a:avLst/>
          </a:prstGeom>
          <a:noFill/>
        </p:spPr>
      </p:pic>
      <p:pic>
        <p:nvPicPr>
          <p:cNvPr id="5122" name="Picture 2" descr="D:\Users\admin\Documents\Игры картинки загрузки\лягушка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517232"/>
            <a:ext cx="772112" cy="939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Users\admin\Documents\Игры картинки загрузки\пальма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48679"/>
            <a:ext cx="4392488" cy="6212579"/>
          </a:xfrm>
          <a:prstGeom prst="rect">
            <a:avLst/>
          </a:prstGeom>
          <a:noFill/>
        </p:spPr>
      </p:pic>
      <p:pic>
        <p:nvPicPr>
          <p:cNvPr id="6146" name="Picture 2" descr="D:\Users\admin\Documents\Игры картинки загрузки\улитка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733256"/>
            <a:ext cx="695871" cy="71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82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Звук Ль. Кто под пальмой?</vt:lpstr>
      <vt:lpstr>Цель: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13</cp:revision>
  <dcterms:created xsi:type="dcterms:W3CDTF">2018-12-01T05:28:39Z</dcterms:created>
  <dcterms:modified xsi:type="dcterms:W3CDTF">2018-12-12T15:19:34Z</dcterms:modified>
</cp:coreProperties>
</file>