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9502824" cy="2378695"/>
          </a:xfrm>
        </p:spPr>
        <p:txBody>
          <a:bodyPr>
            <a:normAutofit fontScale="90000"/>
          </a:bodyPr>
          <a:lstStyle/>
          <a:p>
            <a:r>
              <a:rPr lang="ru-RU" sz="2000" i="1" dirty="0">
                <a:solidFill>
                  <a:schemeClr val="bg1"/>
                </a:solidFill>
              </a:rPr>
              <a:t>ГОРОДСКОЙ ФЕСТИВАЛЬ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"ЧУДЕСА АНИМАЦИИ" ДЛЯ ВОСПИТАННИКОВ 5-7 ЛЕТ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МУНИЦИПАЛЬНЫХ ДОШКОЛЬНЫХ ОБРАЗОВАТЕЛЬНЫХ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ОРГАНИЗАЦИЙ ГОРОДА ЕКАТЕРИНБУРГА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200" dirty="0" smtClean="0"/>
              <a:t>Филиал МБДОУ детского сада «Детство»</a:t>
            </a:r>
            <a:br>
              <a:rPr lang="ru-RU" sz="2200" dirty="0" smtClean="0"/>
            </a:br>
            <a:r>
              <a:rPr lang="ru-RU" sz="2200" dirty="0" smtClean="0"/>
              <a:t>детский сад №3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Направление «Чудеса природы".</a:t>
            </a:r>
            <a:br>
              <a:rPr lang="ru-RU" sz="2200" dirty="0"/>
            </a:br>
            <a:r>
              <a:rPr lang="ru-RU" sz="2200" dirty="0"/>
              <a:t>Группа общеразвивающей направленности 5-6 лет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7632848" cy="2040632"/>
          </a:xfrm>
          <a:noFill/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«Вода- чудо света»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5229200"/>
            <a:ext cx="3779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Воспитатель:</a:t>
            </a:r>
            <a:endParaRPr lang="ru-RU" sz="2000" dirty="0"/>
          </a:p>
          <a:p>
            <a:r>
              <a:rPr lang="ru-RU" sz="2000" dirty="0" smtClean="0"/>
              <a:t>Пушкарева </a:t>
            </a:r>
            <a:r>
              <a:rPr lang="ru-RU" sz="2000" dirty="0"/>
              <a:t>Д</a:t>
            </a:r>
            <a:r>
              <a:rPr lang="ru-RU" sz="2000" dirty="0" smtClean="0"/>
              <a:t>арья Алексеевна</a:t>
            </a:r>
          </a:p>
          <a:p>
            <a:r>
              <a:rPr lang="ru-RU" sz="2000" dirty="0" smtClean="0"/>
              <a:t>Участники: </a:t>
            </a:r>
            <a:r>
              <a:rPr lang="ru-RU" sz="2000" dirty="0"/>
              <a:t>команда </a:t>
            </a:r>
            <a:r>
              <a:rPr lang="ru-RU" sz="2000" dirty="0" smtClean="0"/>
              <a:t>«Капельки».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64533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Екатеринбург 2024г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31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проекта: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628800"/>
            <a:ext cx="741682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- Развитие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творческого потенциала,  активизация  поискового  поведения  ребенка, преодоление стереотипов, а также получение положительных эмоций.</a:t>
            </a:r>
            <a:endParaRPr lang="ru-RU" sz="2400" b="1" dirty="0"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4"/>
            <a:ext cx="4283968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96951"/>
            <a:ext cx="4250432" cy="318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1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484784"/>
            <a:ext cx="662473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</a:t>
            </a: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0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2;p20"/>
          <p:cNvSpPr txBox="1">
            <a:spLocks noGrp="1"/>
          </p:cNvSpPr>
          <p:nvPr>
            <p:ph idx="1"/>
          </p:nvPr>
        </p:nvSpPr>
        <p:spPr>
          <a:xfrm>
            <a:off x="1475656" y="764704"/>
            <a:ext cx="7283152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Создать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фильм  в 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домашних» условиях. Актуальность данного процесса заключается в том, что посредством создания мультфильма своими силами, дети развивают свои творческие способности, воображение, самостоятельность в решении  проблемной ситуации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163;p20"/>
          <p:cNvSpPr txBox="1"/>
          <p:nvPr/>
        </p:nvSpPr>
        <p:spPr>
          <a:xfrm>
            <a:off x="1640159" y="2852936"/>
            <a:ext cx="6912768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Задачи: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Овладеть способами создания мультфильма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-Обрести навыки работы с фотоаппаратом, телефоном, компьютером, звукозаписывающей аппаратурой.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 Освоить программы создания видеороликов </a:t>
            </a:r>
            <a:r>
              <a:rPr lang="ru-RU" sz="2000" kern="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2000" kern="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Stop Motion Studio</a:t>
            </a:r>
            <a:r>
              <a:rPr lang="ru-RU" sz="2000" kern="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«</a:t>
            </a:r>
            <a:r>
              <a:rPr lang="en-US" sz="2000" kern="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CapCut</a:t>
            </a:r>
            <a:r>
              <a:rPr lang="ru-RU" sz="2000" kern="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 Развивать творческое мышление и речь.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Arial"/>
            </a:endParaRPr>
          </a:p>
          <a:p>
            <a:pPr marL="2857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370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Пошаговая последовательность создания мультфильма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67544" y="1968211"/>
            <a:ext cx="8676456" cy="3477014"/>
            <a:chOff x="845975" y="2427994"/>
            <a:chExt cx="10500050" cy="3860417"/>
          </a:xfrm>
        </p:grpSpPr>
        <p:sp>
          <p:nvSpPr>
            <p:cNvPr id="5" name="Google Shape;178;p22"/>
            <p:cNvSpPr/>
            <p:nvPr/>
          </p:nvSpPr>
          <p:spPr>
            <a:xfrm>
              <a:off x="845975" y="2483978"/>
              <a:ext cx="2527131" cy="241880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5875" cap="flat" cmpd="sng">
              <a:solidFill>
                <a:srgbClr val="5F6F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" name="Google Shape;179;p22"/>
            <p:cNvSpPr/>
            <p:nvPr/>
          </p:nvSpPr>
          <p:spPr>
            <a:xfrm>
              <a:off x="2862936" y="4031600"/>
              <a:ext cx="2514445" cy="2256811"/>
            </a:xfrm>
            <a:prstGeom prst="ellipse">
              <a:avLst/>
            </a:prstGeom>
            <a:solidFill>
              <a:srgbClr val="00B0F0"/>
            </a:solidFill>
            <a:ln w="15875" cap="flat" cmpd="sng">
              <a:solidFill>
                <a:srgbClr val="5F6F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" name="Google Shape;180;p22"/>
            <p:cNvSpPr/>
            <p:nvPr/>
          </p:nvSpPr>
          <p:spPr>
            <a:xfrm>
              <a:off x="5108515" y="2427994"/>
              <a:ext cx="2795997" cy="257767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5875" cap="flat" cmpd="sng">
              <a:solidFill>
                <a:srgbClr val="5F6F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" name="Google Shape;181;p22"/>
            <p:cNvSpPr/>
            <p:nvPr/>
          </p:nvSpPr>
          <p:spPr>
            <a:xfrm>
              <a:off x="7397626" y="4031601"/>
              <a:ext cx="2424020" cy="2096913"/>
            </a:xfrm>
            <a:prstGeom prst="ellipse">
              <a:avLst/>
            </a:prstGeom>
            <a:solidFill>
              <a:srgbClr val="00B0F0"/>
            </a:solidFill>
            <a:ln w="15875" cap="flat" cmpd="sng">
              <a:solidFill>
                <a:srgbClr val="5F6F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9" name="Google Shape;182;p22"/>
            <p:cNvSpPr/>
            <p:nvPr/>
          </p:nvSpPr>
          <p:spPr>
            <a:xfrm>
              <a:off x="9037365" y="2446172"/>
              <a:ext cx="2308660" cy="209783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5875" cap="flat" cmpd="sng">
              <a:solidFill>
                <a:srgbClr val="5F6F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" name="Google Shape;183;p22"/>
            <p:cNvSpPr txBox="1"/>
            <p:nvPr/>
          </p:nvSpPr>
          <p:spPr>
            <a:xfrm>
              <a:off x="1231642" y="2855167"/>
              <a:ext cx="1530220" cy="1025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Garamond"/>
                  <a:cs typeface="Garamond"/>
                  <a:sym typeface="Garamond"/>
                </a:rPr>
                <a:t>1.Создать сценарий фильма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184;p22"/>
            <p:cNvSpPr txBox="1"/>
            <p:nvPr/>
          </p:nvSpPr>
          <p:spPr>
            <a:xfrm flipH="1">
              <a:off x="3060440" y="4544008"/>
              <a:ext cx="2006081" cy="1332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Garamond"/>
                  <a:cs typeface="Garamond"/>
                  <a:sym typeface="Garamond"/>
                </a:rPr>
                <a:t>2. Продумать образы и декорации сцен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185;p22"/>
            <p:cNvSpPr txBox="1"/>
            <p:nvPr/>
          </p:nvSpPr>
          <p:spPr>
            <a:xfrm>
              <a:off x="5587498" y="2631232"/>
              <a:ext cx="1922089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Garamond"/>
                  <a:cs typeface="Garamond"/>
                  <a:sym typeface="Garamond"/>
                </a:rPr>
                <a:t>3. Сделать фотографии двигающихся персонажей в соответствии со сценарием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186;p22"/>
            <p:cNvSpPr txBox="1"/>
            <p:nvPr/>
          </p:nvSpPr>
          <p:spPr>
            <a:xfrm flipH="1">
              <a:off x="7697753" y="4544008"/>
              <a:ext cx="1949608" cy="717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Garamond"/>
                  <a:cs typeface="Garamond"/>
                  <a:sym typeface="Garamond"/>
                </a:rPr>
                <a:t>4.Озвучивание фильма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187;p22"/>
            <p:cNvSpPr txBox="1"/>
            <p:nvPr/>
          </p:nvSpPr>
          <p:spPr>
            <a:xfrm>
              <a:off x="9272629" y="2855167"/>
              <a:ext cx="1838131" cy="1025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Garamond"/>
                  <a:cs typeface="Garamond"/>
                  <a:sym typeface="Garamond"/>
                </a:rPr>
                <a:t>5.Смонтировать 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Garamond"/>
                  <a:cs typeface="Garamond"/>
                  <a:sym typeface="Garamond"/>
                </a:rPr>
                <a:t>фильм в программе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90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r="21701"/>
          <a:stretch/>
        </p:blipFill>
        <p:spPr>
          <a:xfrm>
            <a:off x="179512" y="1152129"/>
            <a:ext cx="1632857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персонажей: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13197" b="21360"/>
          <a:stretch/>
        </p:blipFill>
        <p:spPr>
          <a:xfrm>
            <a:off x="346825" y="4365104"/>
            <a:ext cx="4561917" cy="2379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83563" y="132042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000" b="1" kern="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Персонажей создавали </a:t>
            </a:r>
            <a:r>
              <a:rPr lang="ru-RU" sz="2000" b="1" kern="0" dirty="0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помощью техники </a:t>
            </a:r>
            <a:r>
              <a:rPr lang="ru-RU" sz="2000" b="1" kern="0" dirty="0" err="1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пластилинографии</a:t>
            </a:r>
            <a:r>
              <a:rPr lang="ru-RU" sz="2000" b="1" kern="0" dirty="0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Пластилин </a:t>
            </a:r>
            <a:r>
              <a:rPr lang="ru-RU" sz="2000" b="1" kern="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очень удобен в использовании, имеет яркие цвета, что необходимо, для создания красочных персонажей мультфильма. </a:t>
            </a:r>
            <a:endParaRPr lang="ru-RU" sz="2400" b="1" kern="0" dirty="0">
              <a:solidFill>
                <a:srgbClr val="262626"/>
              </a:solidFill>
              <a:latin typeface="Garamond"/>
              <a:sym typeface="Garamond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60" y="3455978"/>
            <a:ext cx="4140679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12168"/>
            <a:ext cx="2031690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851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42492"/>
            <a:ext cx="2843808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3163"/>
          <a:stretch/>
        </p:blipFill>
        <p:spPr>
          <a:xfrm>
            <a:off x="55582" y="1126367"/>
            <a:ext cx="2945662" cy="287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декораций:</a:t>
            </a:r>
            <a:endParaRPr lang="ru-RU" dirty="0"/>
          </a:p>
        </p:txBody>
      </p:sp>
      <p:sp>
        <p:nvSpPr>
          <p:cNvPr id="5" name="Google Shape;208;p25"/>
          <p:cNvSpPr txBox="1">
            <a:spLocks/>
          </p:cNvSpPr>
          <p:nvPr/>
        </p:nvSpPr>
        <p:spPr>
          <a:xfrm>
            <a:off x="3059832" y="1196752"/>
            <a:ext cx="362960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6004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6004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6004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6004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60045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207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Декорации были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нарисованы гуашью. </a:t>
            </a:r>
            <a:r>
              <a:rPr lang="ru-RU" sz="2000" b="1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Для нашего мультфильма понадобилось 7 фонов.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sym typeface="Garamon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r="23776"/>
          <a:stretch/>
        </p:blipFill>
        <p:spPr>
          <a:xfrm>
            <a:off x="2339752" y="3501008"/>
            <a:ext cx="2957994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60" y="3903948"/>
            <a:ext cx="3938736" cy="2954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0" r="16224" b="8758"/>
          <a:stretch/>
        </p:blipFill>
        <p:spPr>
          <a:xfrm>
            <a:off x="55582" y="4501662"/>
            <a:ext cx="2356178" cy="2327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18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00044"/>
            <a:ext cx="4077275" cy="3057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Покадровая съемка: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3" y="1268760"/>
            <a:ext cx="5085387" cy="1612776"/>
          </a:xfrm>
        </p:spPr>
        <p:txBody>
          <a:bodyPr>
            <a:normAutofit fontScale="25000" lnSpcReduction="20000"/>
          </a:bodyPr>
          <a:lstStyle/>
          <a:p>
            <a:pPr marL="285750" lvl="0" indent="-285750">
              <a:spcBef>
                <a:spcPts val="0"/>
              </a:spcBef>
              <a:buClr>
                <a:srgbClr val="83992A"/>
              </a:buClr>
              <a:buSzPts val="2185"/>
              <a:buFont typeface="Arial"/>
              <a:buChar char="•"/>
            </a:pPr>
            <a:r>
              <a:rPr lang="ru-RU" sz="8000" b="1" kern="0" dirty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Процесс съёмки, детям понравился больше всего, так как они самостоятельно были и операторами и передвигали своих героев в соответствии с текстом. Предварительно,  были выполнены зарисовки сцен, с ограничением времени каждой, чтобы приблизительно знать количество кадров на сцену.</a:t>
            </a:r>
            <a:endParaRPr lang="ru-RU" sz="8000" b="1" kern="0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  <a:sym typeface="Garamond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601616" cy="2701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40206"/>
            <a:ext cx="3890392" cy="2917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16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Озвучивание: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 marL="0" lvl="0" indent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ts val="1100"/>
              <a:buNone/>
            </a:pPr>
            <a:r>
              <a:rPr lang="ru-RU" sz="2000" b="1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озвучивания своего мультфильма, можно использовать любую звукозаписывающую аппаратуру: диктофон, </a:t>
            </a:r>
            <a:r>
              <a:rPr lang="ru-RU" sz="2000" b="1" kern="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телефон. Мы </a:t>
            </a:r>
            <a:r>
              <a:rPr lang="ru-RU" sz="2000" b="1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использовали </a:t>
            </a:r>
            <a:r>
              <a:rPr lang="ru-RU" sz="2000" b="1" kern="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телефон. </a:t>
            </a:r>
            <a:r>
              <a:rPr lang="ru-RU" sz="2000" b="1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Самое главное, выдерживать необходимые паузы при переходе от сцены к </a:t>
            </a:r>
            <a:r>
              <a:rPr lang="ru-RU" sz="2000" b="1" kern="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сцене, а сцены </a:t>
            </a:r>
            <a:r>
              <a:rPr lang="ru-RU" sz="2000" b="1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должны четко следовать друг за другом.</a:t>
            </a:r>
          </a:p>
          <a:p>
            <a:pPr marL="0" lvl="0" indent="0">
              <a:lnSpc>
                <a:spcPct val="80000"/>
              </a:lnSpc>
              <a:spcBef>
                <a:spcPts val="360"/>
              </a:spcBef>
              <a:spcAft>
                <a:spcPts val="600"/>
              </a:spcAft>
              <a:buClr>
                <a:srgbClr val="83992A"/>
              </a:buClr>
              <a:buSzPts val="2070"/>
              <a:buNone/>
            </a:pPr>
            <a:endParaRPr lang="ru-RU" sz="2400" kern="0" dirty="0">
              <a:solidFill>
                <a:srgbClr val="262626"/>
              </a:solidFill>
              <a:latin typeface="Garamond"/>
              <a:sym typeface="Garamond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47" y="980728"/>
            <a:ext cx="2455557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13584"/>
            <a:ext cx="2808312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763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Монтирование: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754760" cy="197281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rgbClr val="83992A"/>
              </a:buClr>
              <a:buSzPts val="2300"/>
              <a:buNone/>
            </a:pPr>
            <a:r>
              <a:rPr lang="ru-RU" sz="20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Монтажом анимационного фильма занимается взрослый. Во время монтажа все кадры собирают вместе, добавляют звуковые эффекты - и фильм готов!</a:t>
            </a:r>
            <a:endParaRPr lang="ru-RU" sz="2000" b="1" kern="0" dirty="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2"/>
          <a:stretch/>
        </p:blipFill>
        <p:spPr>
          <a:xfrm>
            <a:off x="4413177" y="1268760"/>
            <a:ext cx="4730823" cy="2284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3"/>
          <a:stretch/>
        </p:blipFill>
        <p:spPr>
          <a:xfrm>
            <a:off x="4572000" y="3861048"/>
            <a:ext cx="4601006" cy="2205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"/>
          <a:stretch/>
        </p:blipFill>
        <p:spPr>
          <a:xfrm>
            <a:off x="41926" y="3717032"/>
            <a:ext cx="4501271" cy="2181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4216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готового мультфильма: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851920" cy="2888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72816"/>
            <a:ext cx="3851920" cy="2888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9"/>
          <a:stretch/>
        </p:blipFill>
        <p:spPr>
          <a:xfrm>
            <a:off x="2476669" y="4068146"/>
            <a:ext cx="4283968" cy="2789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036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316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ГОРОДСКОЙ ФЕСТИВАЛЬ "ЧУДЕСА АНИМАЦИИ" ДЛЯ ВОСПИТАННИКОВ 5-7 ЛЕТ МУНИЦИПАЛЬНЫХ ДОШКОЛЬНЫХ ОБРАЗОВАТЕЛЬНЫХ ОРГАНИЗАЦИЙ ГОРОДА ЕКАТЕРИНБУРГА Филиал МБДОУ детского сада «Детство» детский сад №3 Направление «Чудеса природы". Группа общеразвивающей направленности 5-6 лет</vt:lpstr>
      <vt:lpstr>Презентация PowerPoint</vt:lpstr>
      <vt:lpstr>Пошаговая последовательность создания мультфильма</vt:lpstr>
      <vt:lpstr>Создание персонажей:</vt:lpstr>
      <vt:lpstr>Создание декораций:</vt:lpstr>
      <vt:lpstr>Покадровая съемка:</vt:lpstr>
      <vt:lpstr>Озвучивание:</vt:lpstr>
      <vt:lpstr>Монтирование:</vt:lpstr>
      <vt:lpstr>Просмотр готового мультфильма:</vt:lpstr>
      <vt:lpstr>Результат проекта: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ФЕСТИВАЛЬ "ЧУДЕСА АНИМАЦИИ" ДЛЯ ВОСПИТАННИКОВ 5-7 ЛЕТ МУНИЦИПАЛЬНЫХ ДОШКОЛЬНЫХ ОБРАЗОВАТЕЛЬНЫХ ОРГАНИЗАЦИЙ ГОРОДА ЕКАТЕРИНБУРГА Филиал МБДОУ детского сада «Детство» детский сад №3 Направление «Чудеса природы". Группа общеразвивающей направленности 5-6 лет</dc:title>
  <dc:creator>Admin</dc:creator>
  <cp:lastModifiedBy>Admin</cp:lastModifiedBy>
  <cp:revision>8</cp:revision>
  <dcterms:created xsi:type="dcterms:W3CDTF">2024-01-30T07:26:33Z</dcterms:created>
  <dcterms:modified xsi:type="dcterms:W3CDTF">2024-01-31T08:26:35Z</dcterms:modified>
</cp:coreProperties>
</file>