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93" autoAdjust="0"/>
  </p:normalViewPr>
  <p:slideViewPr>
    <p:cSldViewPr>
      <p:cViewPr varScale="1">
        <p:scale>
          <a:sx n="118" d="100"/>
          <a:sy n="118" d="100"/>
        </p:scale>
        <p:origin x="-135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23.10.2020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54868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   «Люблю Урал- мой край родной!»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43608" y="2708920"/>
            <a:ext cx="6400800" cy="1752600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   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Художественно-эстетическое направление: макет цирка 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492896"/>
            <a:ext cx="8183880" cy="1051560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       Спасибо за внимание!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556792"/>
            <a:ext cx="8183880" cy="3240360"/>
          </a:xfrm>
        </p:spPr>
        <p:txBody>
          <a:bodyPr>
            <a:normAutofit/>
          </a:bodyPr>
          <a:lstStyle/>
          <a:p>
            <a:r>
              <a:rPr lang="ru-RU" sz="1600" dirty="0" smtClean="0">
                <a:solidFill>
                  <a:srgbClr val="FF0000"/>
                </a:solidFill>
              </a:rPr>
              <a:t>Мероприятие проводится с целью создания условий для интеллектуального развития воспитанников, реализация их личностного потенциала, социализации. </a:t>
            </a:r>
            <a:br>
              <a:rPr lang="ru-RU" sz="1600" dirty="0" smtClean="0">
                <a:solidFill>
                  <a:srgbClr val="FF0000"/>
                </a:solidFill>
              </a:rPr>
            </a:br>
            <a:r>
              <a:rPr lang="ru-RU" sz="1600" dirty="0" smtClean="0">
                <a:solidFill>
                  <a:srgbClr val="FF0000"/>
                </a:solidFill>
              </a:rPr>
              <a:t/>
            </a:r>
            <a:br>
              <a:rPr lang="ru-RU" sz="1600" dirty="0" smtClean="0">
                <a:solidFill>
                  <a:srgbClr val="FF0000"/>
                </a:solidFill>
              </a:rPr>
            </a:br>
            <a:r>
              <a:rPr lang="ru-RU" sz="1600" dirty="0" smtClean="0">
                <a:solidFill>
                  <a:srgbClr val="FF0000"/>
                </a:solidFill>
              </a:rPr>
              <a:t>Задачи: </a:t>
            </a:r>
            <a:br>
              <a:rPr lang="ru-RU" sz="1600" dirty="0" smtClean="0">
                <a:solidFill>
                  <a:srgbClr val="FF0000"/>
                </a:solidFill>
              </a:rPr>
            </a:br>
            <a:r>
              <a:rPr lang="ru-RU" sz="1600" dirty="0" smtClean="0">
                <a:solidFill>
                  <a:srgbClr val="FF0000"/>
                </a:solidFill>
              </a:rPr>
              <a:t>-активизация познавательной, интеллектуальной и творческой инициативы дошкольников; </a:t>
            </a:r>
            <a:br>
              <a:rPr lang="ru-RU" sz="1600" dirty="0" smtClean="0">
                <a:solidFill>
                  <a:srgbClr val="FF0000"/>
                </a:solidFill>
              </a:rPr>
            </a:br>
            <a:r>
              <a:rPr lang="ru-RU" sz="1600" dirty="0" smtClean="0">
                <a:solidFill>
                  <a:srgbClr val="FF0000"/>
                </a:solidFill>
              </a:rPr>
              <a:t>-выявление и поддержка одаренных детей в образовательных областях, соответствующих тематике Мероприятия ; </a:t>
            </a:r>
            <a:br>
              <a:rPr lang="ru-RU" sz="1600" dirty="0" smtClean="0">
                <a:solidFill>
                  <a:srgbClr val="FF0000"/>
                </a:solidFill>
              </a:rPr>
            </a:br>
            <a:r>
              <a:rPr lang="ru-RU" sz="1600" dirty="0" smtClean="0">
                <a:solidFill>
                  <a:srgbClr val="FF0000"/>
                </a:solidFill>
              </a:rPr>
              <a:t>- распространение Эффективных педагогических практик организации результативной познавательной деятельности дошкольников. </a:t>
            </a:r>
            <a:endParaRPr lang="ru-RU" sz="1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916832"/>
            <a:ext cx="8183880" cy="2538608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«Екатеринбург сегодня»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Проект направлен на расширение представлений у воспитанников о г.Екатеринбург, как столице </a:t>
            </a:r>
            <a:r>
              <a:rPr lang="ru-RU" dirty="0" smtClean="0">
                <a:solidFill>
                  <a:srgbClr val="FF0000"/>
                </a:solidFill>
              </a:rPr>
              <a:t>С</a:t>
            </a:r>
            <a:r>
              <a:rPr lang="ru-RU" dirty="0" smtClean="0">
                <a:solidFill>
                  <a:srgbClr val="FF0000"/>
                </a:solidFill>
              </a:rPr>
              <a:t>реднего Урала.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0a78b479-56b9-494d-98e1-309f57d626f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1196752"/>
            <a:ext cx="8183562" cy="397670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c9950259-5c83-4417-84ac-d66569203cf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1484784"/>
            <a:ext cx="8183562" cy="397670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3cf50c2f-d9f9-4907-b817-29d458c2dd4b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915816" y="1196752"/>
            <a:ext cx="3140869" cy="4187825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7b669c26-52dc-4d5a-a573-30a8fe18492d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07704" y="1124744"/>
            <a:ext cx="5583767" cy="4187825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b5b391b9-866d-49ac-92c2-9e65a4fd156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91680" y="1268760"/>
            <a:ext cx="5583767" cy="4187825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2646e771-d287-4935-ab9b-f6357ec2390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051720" y="530225"/>
            <a:ext cx="4608512" cy="4338935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42</TotalTime>
  <Words>27</Words>
  <Application>Microsoft Office PowerPoint</Application>
  <PresentationFormat>Экран (4:3)</PresentationFormat>
  <Paragraphs>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Аспект</vt:lpstr>
      <vt:lpstr>     «Люблю Урал- мой край родной!»</vt:lpstr>
      <vt:lpstr>Мероприятие проводится с целью создания условий для интеллектуального развития воспитанников, реализация их личностного потенциала, социализации.   Задачи:  -активизация познавательной, интеллектуальной и творческой инициативы дошкольников;  -выявление и поддержка одаренных детей в образовательных областях, соответствующих тематике Мероприятия ;  - распространение Эффективных педагогических практик организации результативной познавательной деятельности дошкольников. 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       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6</cp:revision>
  <dcterms:created xsi:type="dcterms:W3CDTF">2020-10-22T08:36:25Z</dcterms:created>
  <dcterms:modified xsi:type="dcterms:W3CDTF">2020-10-23T09:04:11Z</dcterms:modified>
</cp:coreProperties>
</file>