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303" r:id="rId3"/>
    <p:sldId id="290" r:id="rId4"/>
    <p:sldId id="266" r:id="rId5"/>
    <p:sldId id="258" r:id="rId6"/>
    <p:sldId id="302" r:id="rId7"/>
    <p:sldId id="294" r:id="rId8"/>
    <p:sldId id="278" r:id="rId9"/>
    <p:sldId id="288" r:id="rId10"/>
    <p:sldId id="289" r:id="rId11"/>
    <p:sldId id="262" r:id="rId12"/>
    <p:sldId id="29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02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228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967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935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19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352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23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256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160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485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AF0FC-8D29-4ECE-9456-89F12D02D114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462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AF0FC-8D29-4ECE-9456-89F12D02D114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D5B83-277A-4D99-A63D-F00327472D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57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LEGO конструирование в детском саду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3504" y="3886200"/>
            <a:ext cx="3500462" cy="1114436"/>
          </a:xfrm>
        </p:spPr>
        <p:txBody>
          <a:bodyPr>
            <a:normAutofit/>
          </a:bodyPr>
          <a:lstStyle/>
          <a:p>
            <a:pPr algn="l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Составитель: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Иванова Александра Рафаиловна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81461" y="5643578"/>
            <a:ext cx="20860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Екатеринбург 2021 </a:t>
            </a:r>
          </a:p>
          <a:p>
            <a:pPr algn="ctr"/>
            <a:endParaRPr lang="ru-RU" dirty="0"/>
          </a:p>
        </p:txBody>
      </p:sp>
      <p:pic>
        <p:nvPicPr>
          <p:cNvPr id="5" name="Picture 2" descr="http://im1-tub-ru.yandex.net/i?id=c50a3a261b28653be3a2242949c26142-69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24" y="357166"/>
            <a:ext cx="2208245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im0-tub-ru.yandex.net/i?id=109379fd4ac2a4e5cbe16ba5c3113e6e-80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8" y="4929198"/>
            <a:ext cx="25336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im0-tub-ru.yandex.net/i?id=98d2524957924a99a345cbf670bb638b-55-144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86" y="4500570"/>
            <a:ext cx="21050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://im3-tub-ru.yandex.net/i?id=076ee4c0cd788062193dc35987643ae3-29-144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702" y="428604"/>
            <a:ext cx="19431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3357585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детьми 4–5 лет конструирование усложняется, используются элементы среднего размера, применяются более сложные варианты соединения деталей. В средней группе используются цветные фото и картинки с изображениями моделей, по которым дети должны выполнить постройку. Созидательная деятельность осуществляется по теме, образцу, замыслу и простейшим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условиям.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645024"/>
            <a:ext cx="3376950" cy="272334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920340"/>
            <a:ext cx="4283968" cy="217271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6"/>
            <a:ext cx="7772400" cy="2282596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6–7 лет для технического творчества предлагаются разнообразные виды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Лего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-конструкторов, от крупных с простыми соединениями элементов до самых миниатюрных со сложной техникой исполнения. В работе со старшими дошкольниками можно использовать задания в виде графических схем, усложнённые модели будущих построек, работу по замыслу, условиям, разнообразные тематические задания.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074" y="3717172"/>
            <a:ext cx="4032888" cy="268990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717172"/>
            <a:ext cx="3600400" cy="27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946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1727203"/>
          </a:xfrm>
        </p:spPr>
        <p:txBody>
          <a:bodyPr>
            <a:noAutofit/>
          </a:bodyPr>
          <a:lstStyle/>
          <a:p>
            <a:pPr algn="l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Таким образом, актуальность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Лего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-технологии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значима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свете внедрения ФГОС, так как: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являются великолепным средством для интеллектуального развития дошкольников, обеспечивающих интеграцию образовательных областей предусмотренных программой;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позволяют педагогу сочетать образование, воспитание и развитие дошкольников в режиме игры (учиться и обучаться в игре);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формируют познавательную активность, способствует воспитанию социально-активной личности, формирует навыки общения и сотворчества;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объединяют игру с исследовательской и экспериментальной деятельностью, предоставляют ребенку возможность экспериментировать и созидать свой собственный мир, где нет границ.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5929322" y="4714884"/>
            <a:ext cx="428628" cy="14287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144" y="4221088"/>
            <a:ext cx="4454372" cy="2376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/>
          <p:cNvSpPr txBox="1">
            <a:spLocks/>
          </p:cNvSpPr>
          <p:nvPr/>
        </p:nvSpPr>
        <p:spPr>
          <a:xfrm>
            <a:off x="3923928" y="44624"/>
            <a:ext cx="4968552" cy="62646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современном мире мы, педагоги, стремимся использовать разнообразные приемы и методы обучения и воспитания, понимая, что сами должны обучаться современным технологиям, ведь наши воспитанники живут в мире компьютеров, Интернета, электроники и автоматики. Они хотят видеть это и в образовательной деятельности, изучать, использовать, понимать. Одним из таких современных методов считается совместная (дошкольники, педагоги и родители) интеграционная деятельность –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LEGO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конструирование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 smtClean="0"/>
          </a:p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25" y="692696"/>
            <a:ext cx="3600400" cy="480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55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986714" cy="1357321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LEGO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технология  – одна из современных и распространенных педагогических систем, использующая трехмерные модели реального мира и предметно-игровую среду обучения и развития ребенка.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797152"/>
            <a:ext cx="8001056" cy="1944216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LEGO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технология – это совокупность приемов и способов конструирования, направленных на реализацию конкретной образовательной цели через систему тщательно продуманных заданий, из разнообразных конструкторов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Она объединяет в себе элементы игры и экспериментирования. Её  можно использовать в работе с детьми от 3 до 7 лет. </a:t>
            </a:r>
          </a:p>
          <a:p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/>
          </a:p>
          <a:p>
            <a:pPr algn="just"/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EF6CA336-A9B7-48D8-9B0D-F9D5779463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1556680" y="1772816"/>
            <a:ext cx="5810250" cy="288032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3617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Цель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LEGO </a:t>
            </a:r>
            <a:r>
              <a:rPr lang="ru-RU" sz="2800" b="1" dirty="0" smtClean="0"/>
              <a:t>- конструирования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3393" y="836712"/>
            <a:ext cx="7632848" cy="1584176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Содействовать развитию у детей дошкольного возраста способностей к техническому творчеству, предоставить им возможность творческой самореализации посредством овладения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LEGO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-конструированием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420888"/>
            <a:ext cx="5133975" cy="427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8378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76673"/>
            <a:ext cx="7772400" cy="432047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Принципы  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LEGO </a:t>
            </a:r>
            <a:r>
              <a:rPr lang="ru-RU" sz="2800" b="1" dirty="0" smtClean="0"/>
              <a:t>- конструирования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404664"/>
            <a:ext cx="7920880" cy="454153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 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простого к сложному;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учет возрастных особенностей детей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учёт индивидуальных возможностей детей в освоении коммуникативных и конструктивных навыков;</a:t>
            </a:r>
            <a:b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активности и созидательности - использование эффективных методов и целенаправленной деятельности, направленных на развитие творческих способностей детей;</a:t>
            </a:r>
            <a:b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комплексности решения задач - решение конструктивных задач в разных видах деятельности: игровой, познавательной, речевой;</a:t>
            </a:r>
            <a:b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результативности и гарантированности - реализация прав ребёнка на получение помощи и поддержки, гарантии положительного результата независимо от возраста и уровня развития детей.</a:t>
            </a:r>
            <a:endParaRPr lang="ru-RU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FA66235F-F18B-478B-B22E-44BF896D4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0680" y="4655759"/>
            <a:ext cx="2844530" cy="19093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D3ED751F-D73F-4CA8-81F7-29303A0ACF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701" y="4655759"/>
            <a:ext cx="3451719" cy="19415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3296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072494" cy="1082660"/>
          </a:xfrm>
        </p:spPr>
        <p:txBody>
          <a:bodyPr>
            <a:normAutofit fontScale="90000"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Формы  организации обучения дошкольников конструированию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1"/>
            <a:ext cx="8229600" cy="3511292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 smtClean="0"/>
              <a:t>1. Конструирование по образцу</a:t>
            </a:r>
            <a:endParaRPr lang="ru-RU" i="1" dirty="0" smtClean="0"/>
          </a:p>
          <a:p>
            <a:r>
              <a:rPr lang="ru-RU" b="1" i="1" dirty="0" smtClean="0"/>
              <a:t>2.Конструирование по модели</a:t>
            </a:r>
          </a:p>
          <a:p>
            <a:r>
              <a:rPr lang="ru-RU" b="1" i="1" dirty="0" smtClean="0"/>
              <a:t>3. Конструирование по условиям</a:t>
            </a:r>
          </a:p>
          <a:p>
            <a:r>
              <a:rPr lang="ru-RU" b="1" i="1" dirty="0" smtClean="0"/>
              <a:t>4.Конструирование по простейшим чертежам и наглядным схемам</a:t>
            </a:r>
          </a:p>
          <a:p>
            <a:r>
              <a:rPr lang="ru-RU" b="1" i="1" dirty="0" smtClean="0"/>
              <a:t>5.Конструирование по замыслу</a:t>
            </a:r>
            <a:endParaRPr lang="ru-RU" dirty="0" smtClean="0"/>
          </a:p>
          <a:p>
            <a:r>
              <a:rPr lang="ru-RU" b="1" i="1" dirty="0" smtClean="0"/>
              <a:t>6.Конструирование по теме</a:t>
            </a:r>
            <a:r>
              <a:rPr lang="ru-RU" dirty="0" smtClean="0"/>
              <a:t> </a:t>
            </a:r>
          </a:p>
          <a:p>
            <a:pPr>
              <a:buNone/>
            </a:pP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im1-tub-ru.yandex.net/i?id=3494f06d6bfe85e6d17329e21f1c0064-107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987085"/>
            <a:ext cx="2487790" cy="1688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D25D8E0E-0146-4BA0-9C32-8993E7B9B8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0112" y="5032272"/>
            <a:ext cx="2411760" cy="15981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7422" y="571480"/>
            <a:ext cx="6100778" cy="121444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Использование LEGO в образовательном процессе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928802"/>
            <a:ext cx="8143932" cy="4429156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Лего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конструирование легко интегрируется практически со всеми областями образовательной деятельности и всесторонне развивает детей.  Его можно включать как элемент в структуру НОД  по «Речевому развитию», «Чтению художественной литературы»,  «Развитию элементарных математических представлений»,  и др.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Наглядные модели создаются в ходе разных видов деятельности.   Созданные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Лего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постройки дети используют в сюжетно-ролевых играх, в играх- театрализациях. Они создают условия для развития речи, творчества и благоприятно влияют на эмоциональную сферу.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Лего-элементы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могут быть использованы в дидактических играх и упражнениях, направленных на развитие речи, мышления, памяти, тактильное восприятие. Например:«Чудесный мешочек», «Запомни и повтори»  и др.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Самостоятельная конструктивная игровая деятельность детей дошкольного возраста отличается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несформированностью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требует не только руководства со стороны педагога, но и определенного коррекционно-развивающего воздействия на детей.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0" descr="http://im1-tub-ru.yandex.net/i?id=cd48cb98b317e3c5512f32fe1b9abc8e-115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428604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5453593"/>
            <a:ext cx="7772400" cy="927735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LEGO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конструкторов позволяет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заниматься с обучающимися разного возраста и различных образовательных возможностей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43306" y="1500174"/>
            <a:ext cx="2857520" cy="1357322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 1 до 3 лет</a:t>
            </a:r>
          </a:p>
        </p:txBody>
      </p:sp>
      <p:pic>
        <p:nvPicPr>
          <p:cNvPr id="4" name="Picture 4" descr="Lego Soft Starter Set LegoFl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1500174"/>
            <a:ext cx="3430411" cy="2690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 descr="Развивающий конструктор Лего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4783" y="2276872"/>
            <a:ext cx="3786194" cy="270034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1071538" y="4214818"/>
            <a:ext cx="205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Мягкие кирпичики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000628" y="5012253"/>
            <a:ext cx="26345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Гигантский набор Дупло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391478" y="189713"/>
            <a:ext cx="6243654" cy="12144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Особенности практического использования с учётом возраста детей: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402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404664"/>
            <a:ext cx="7429552" cy="200083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малышами 3–4 лет используются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Лего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-наборы с крупными элементами и простыми соединениями деталей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9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96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72816"/>
            <a:ext cx="4515442" cy="338437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119845"/>
            <a:ext cx="3379337" cy="36215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387</Words>
  <Application>Microsoft Office PowerPoint</Application>
  <PresentationFormat>Экран (4:3)</PresentationFormat>
  <Paragraphs>36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LEGO конструирование в детском саду</vt:lpstr>
      <vt:lpstr>Презентация PowerPoint</vt:lpstr>
      <vt:lpstr>LEGO – технология  – одна из современных и распространенных педагогических систем, использующая трехмерные модели реального мира и предметно-игровую среду обучения и развития ребенка.</vt:lpstr>
      <vt:lpstr>Цель LEGO - конструирования</vt:lpstr>
      <vt:lpstr>Принципы   LEGO - конструирования  </vt:lpstr>
      <vt:lpstr>  Формы  организации обучения дошкольников конструированию </vt:lpstr>
      <vt:lpstr>Использование LEGO в образовательном процессе</vt:lpstr>
      <vt:lpstr>Разнообразие LEGO конструкторов позволяет заниматься с обучающимися разного возраста и различных образовательных возможностей.</vt:lpstr>
      <vt:lpstr>Презентация PowerPoint</vt:lpstr>
      <vt:lpstr>С детьми 4–5 лет конструирование усложняется, используются элементы среднего размера, применяются более сложные варианты соединения деталей. В средней группе используются цветные фото и картинки с изображениями моделей, по которым дети должны выполнить постройку. Созидательная деятельность осуществляется по теме, образцу, замыслу и простейшим условиям. </vt:lpstr>
      <vt:lpstr>В 6–7 лет для технического творчества предлагаются разнообразные виды Лего-конструкторов, от крупных с простыми соединениями элементов до самых миниатюрных со сложной техникой исполнения. В работе со старшими дошкольниками можно использовать задания в виде графических схем, усложнённые модели будущих построек, работу по замыслу, условиям, разнообразные тематические задания.</vt:lpstr>
      <vt:lpstr>Таким образом, актуальность Лего-технологии значима в свете внедрения ФГОС, так как: - являются великолепным средством для интеллектуального развития дошкольников, обеспечивающих интеграцию образовательных областей предусмотренных программой; - позволяют педагогу сочетать образование, воспитание и развитие дошкольников в режиме игры (учиться и обучаться в игре); - формируют познавательную активность, способствует воспитанию социально-активной личности, формирует навыки общения и сотворчества; - объединяют игру с исследовательской и экспериментальной деятельностью, предоставляют ребенку возможность экспериментировать и созидать свой собственный мир, где нет границ.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конструирования и робототехники</dc:title>
  <dc:creator>User</dc:creator>
  <cp:lastModifiedBy>Админ</cp:lastModifiedBy>
  <cp:revision>68</cp:revision>
  <dcterms:created xsi:type="dcterms:W3CDTF">2015-02-15T14:40:51Z</dcterms:created>
  <dcterms:modified xsi:type="dcterms:W3CDTF">2021-01-13T11:55:51Z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757640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