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embeddedFontLst>
    <p:embeddedFont>
      <p:font typeface="SkazkaForSerge"/>
      <p:regular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2000240"/>
            <a:ext cx="4896544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Вот и стали </a:t>
            </a:r>
            <a:b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мы на </a:t>
            </a:r>
            <a:b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год </a:t>
            </a:r>
            <a:b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взрослее!</a:t>
            </a:r>
            <a:br>
              <a:rPr lang="ru-RU" sz="5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endParaRPr lang="ru-RU" sz="5400" b="1" dirty="0">
              <a:ln w="11430"/>
              <a:solidFill>
                <a:srgbClr val="C42A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ukva_m_kartinki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429652" cy="6322238"/>
          </a:xfrm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5f60cfa166bb57fa65f9b9f77b64449--close-image-arrow-key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358246" cy="6268683"/>
          </a:xfrm>
        </p:spPr>
      </p:pic>
    </p:spTree>
    <p:extLst>
      <p:ext uri="{BB962C8B-B14F-4D97-AF65-F5344CB8AC3E}">
        <p14:creationId xmlns="" xmlns:p14="http://schemas.microsoft.com/office/powerpoint/2010/main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aydi-slova-na-bukvu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4" cy="6322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naydi-slova-na-bukvu-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396052" cy="6286544"/>
          </a:xfrm>
        </p:spPr>
      </p:pic>
    </p:spTree>
    <p:extLst>
      <p:ext uri="{BB962C8B-B14F-4D97-AF65-F5344CB8AC3E}">
        <p14:creationId xmlns="" xmlns:p14="http://schemas.microsoft.com/office/powerpoint/2010/main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humovye-instrumen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N94_bn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positphotos_4679315-stock-illustration-flowering-mead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-2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90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SkazkaForSerge</vt:lpstr>
      <vt:lpstr>Times New Roman</vt:lpstr>
      <vt:lpstr>Тема Office</vt:lpstr>
      <vt:lpstr>Вот и стали  мы на  год  взрослее!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Екатерина</cp:lastModifiedBy>
  <cp:revision>42</cp:revision>
  <dcterms:created xsi:type="dcterms:W3CDTF">2015-04-19T15:51:03Z</dcterms:created>
  <dcterms:modified xsi:type="dcterms:W3CDTF">2018-05-31T10:25:51Z</dcterms:modified>
</cp:coreProperties>
</file>