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4" r:id="rId8"/>
    <p:sldId id="263" r:id="rId9"/>
    <p:sldId id="265" r:id="rId10"/>
  </p:sldIdLst>
  <p:sldSz cx="9144000" cy="6858000" type="screen4x3"/>
  <p:notesSz cx="6858000" cy="9144000"/>
  <p:embeddedFontLst>
    <p:embeddedFont>
      <p:font typeface="SkazkaForSerge"/>
      <p:regular r:id="rId1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A42320"/>
    <a:srgbClr val="C42A26"/>
    <a:srgbClr val="8D1E1B"/>
    <a:srgbClr val="820041"/>
    <a:srgbClr val="CC0066"/>
    <a:srgbClr val="B05408"/>
    <a:srgbClr val="993300"/>
    <a:srgbClr val="BE2824"/>
    <a:srgbClr val="F90B05"/>
    <a:srgbClr val="74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00496" y="2000240"/>
            <a:ext cx="4896544" cy="244827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31750" contourW="12700">
              <a:bevelT w="63500" h="571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Вот и стали </a:t>
            </a:r>
            <a:br>
              <a:rPr lang="ru-RU" sz="5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5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мы на </a:t>
            </a:r>
            <a:br>
              <a:rPr lang="ru-RU" sz="5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5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год </a:t>
            </a:r>
            <a:br>
              <a:rPr lang="ru-RU" sz="5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r>
              <a:rPr lang="ru-RU" sz="5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  <a:t>взрослее!</a:t>
            </a:r>
            <a:br>
              <a:rPr lang="ru-RU" sz="5400" b="1" dirty="0" smtClean="0">
                <a:ln w="11430"/>
                <a:solidFill>
                  <a:srgbClr val="C42A2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SkazkaForSerge" pitchFamily="18" charset="0"/>
              </a:rPr>
            </a:br>
            <a:endParaRPr lang="ru-RU" sz="5400" b="1" dirty="0">
              <a:ln w="11430"/>
              <a:solidFill>
                <a:srgbClr val="C42A26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SkazkaForSerge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bukva_m_kartinki_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57166"/>
            <a:ext cx="8429652" cy="6322238"/>
          </a:xfrm>
        </p:spPr>
      </p:pic>
    </p:spTree>
    <p:extLst>
      <p:ext uri="{BB962C8B-B14F-4D97-AF65-F5344CB8AC3E}">
        <p14:creationId xmlns="" xmlns:p14="http://schemas.microsoft.com/office/powerpoint/2010/main" val="67659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89640" cy="720080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75f60cfa166bb57fa65f9b9f77b64449--close-image-arrow-keys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28596" y="357166"/>
            <a:ext cx="8358246" cy="6268683"/>
          </a:xfrm>
        </p:spPr>
      </p:pic>
    </p:spTree>
    <p:extLst>
      <p:ext uri="{BB962C8B-B14F-4D97-AF65-F5344CB8AC3E}">
        <p14:creationId xmlns="" xmlns:p14="http://schemas.microsoft.com/office/powerpoint/2010/main" val="41083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Naydi-slova-na-bukvu-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57166"/>
            <a:ext cx="8429684" cy="63222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232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naydi-slova-na-bukvu-o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57166"/>
            <a:ext cx="8396052" cy="6286544"/>
          </a:xfrm>
        </p:spPr>
      </p:pic>
    </p:spTree>
    <p:extLst>
      <p:ext uri="{BB962C8B-B14F-4D97-AF65-F5344CB8AC3E}">
        <p14:creationId xmlns="" xmlns:p14="http://schemas.microsoft.com/office/powerpoint/2010/main" val="410839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shumovye-instrument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355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N94_bn9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epositphotos_4679315-stock-illustration-flowering-meado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b-20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0905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</TotalTime>
  <Words>3</Words>
  <Application>Microsoft Office PowerPoint</Application>
  <PresentationFormat>Экран (4:3)</PresentationFormat>
  <Paragraphs>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SkazkaForSerge</vt:lpstr>
      <vt:lpstr>Times New Roman</vt:lpstr>
      <vt:lpstr>Тема Office</vt:lpstr>
      <vt:lpstr>Вот и стали  мы на  год  взрослее!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>МАОУ лицей №21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Сказочные</dc:title>
  <dc:creator>Ранько Елена</dc:creator>
  <cp:lastModifiedBy>Екатерина</cp:lastModifiedBy>
  <cp:revision>42</cp:revision>
  <dcterms:created xsi:type="dcterms:W3CDTF">2015-04-19T15:51:03Z</dcterms:created>
  <dcterms:modified xsi:type="dcterms:W3CDTF">2018-05-31T10:25:51Z</dcterms:modified>
</cp:coreProperties>
</file>