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5" r:id="rId5"/>
    <p:sldId id="260" r:id="rId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6541d46a5900t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7" descr="ecb4031e37cd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914650"/>
            <a:ext cx="331470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8" descr="0_89604_568ac41e_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844675"/>
            <a:ext cx="1300162" cy="136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F8B50-23F3-4417-A99B-AEEE4D61281A}" type="datetimeFigureOut">
              <a:rPr lang="ru-RU"/>
              <a:pPr>
                <a:defRPr/>
              </a:pPr>
              <a:t>31.05.2018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4E719-EF63-4127-94BF-710882B64C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333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0_a1a93_57fe433b_orig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2636838"/>
            <a:ext cx="2309812" cy="230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7" descr="4db66d823c0a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813" y="4219575"/>
            <a:ext cx="3151187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Группа 9"/>
          <p:cNvGrpSpPr>
            <a:grpSpLocks/>
          </p:cNvGrpSpPr>
          <p:nvPr/>
        </p:nvGrpSpPr>
        <p:grpSpPr bwMode="auto">
          <a:xfrm>
            <a:off x="1835150" y="5661025"/>
            <a:ext cx="7308850" cy="1196975"/>
            <a:chOff x="0" y="4793739"/>
            <a:chExt cx="9144000" cy="2064261"/>
          </a:xfrm>
        </p:grpSpPr>
        <p:pic>
          <p:nvPicPr>
            <p:cNvPr id="7" name="Рисунок 9" descr="0_fe7f9_3e19977b_orig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Рисунок 10" descr="0_fe7f9_3e19977b_orig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Группа 14"/>
          <p:cNvGrpSpPr>
            <a:grpSpLocks/>
          </p:cNvGrpSpPr>
          <p:nvPr/>
        </p:nvGrpSpPr>
        <p:grpSpPr bwMode="auto">
          <a:xfrm>
            <a:off x="0" y="5661025"/>
            <a:ext cx="7308850" cy="1196975"/>
            <a:chOff x="0" y="4793739"/>
            <a:chExt cx="9144000" cy="2064261"/>
          </a:xfrm>
        </p:grpSpPr>
        <p:pic>
          <p:nvPicPr>
            <p:cNvPr id="10" name="Рисунок 12" descr="0_fe7f9_3e19977b_orig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Рисунок 13" descr="0_fe7f9_3e19977b_orig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Рисунок 14" descr="Рисунок1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2963"/>
            <a:ext cx="1476375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97064-AA16-48EB-9CD0-6AB47A9F3F5E}" type="datetimeFigureOut">
              <a:rPr lang="ru-RU"/>
              <a:pPr>
                <a:defRPr/>
              </a:pPr>
              <a:t>31.05.2018</a:t>
            </a:fld>
            <a:endParaRPr lang="ru-RU"/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5A523-98C2-4F4B-B613-33B3E0BD3A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71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baby3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1163"/>
            <a:ext cx="2646363" cy="283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7" descr="551f743ee188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550" y="4221163"/>
            <a:ext cx="2965450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Группа 9"/>
          <p:cNvGrpSpPr>
            <a:grpSpLocks/>
          </p:cNvGrpSpPr>
          <p:nvPr/>
        </p:nvGrpSpPr>
        <p:grpSpPr bwMode="auto">
          <a:xfrm>
            <a:off x="1258888" y="6092825"/>
            <a:ext cx="7885112" cy="765175"/>
            <a:chOff x="1" y="5770398"/>
            <a:chExt cx="9143999" cy="1087602"/>
          </a:xfrm>
        </p:grpSpPr>
        <p:pic>
          <p:nvPicPr>
            <p:cNvPr id="6" name="Рисунок 9" descr="8bc5751b36aa55b03faa72cd4305b5eb_132968317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5770398"/>
              <a:ext cx="3851920" cy="108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Рисунок 10" descr="8bc5751b36aa55b03faa72cd4305b5eb_132968317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5770399"/>
              <a:ext cx="3851920" cy="108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Рисунок 11" descr="8bc5751b36aa55b03faa72cd4305b5eb_132968317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5770399"/>
              <a:ext cx="3851920" cy="108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Группа 12"/>
          <p:cNvGrpSpPr>
            <a:grpSpLocks/>
          </p:cNvGrpSpPr>
          <p:nvPr/>
        </p:nvGrpSpPr>
        <p:grpSpPr bwMode="auto">
          <a:xfrm>
            <a:off x="0" y="6092825"/>
            <a:ext cx="7885113" cy="765175"/>
            <a:chOff x="1" y="5770398"/>
            <a:chExt cx="9143999" cy="1087602"/>
          </a:xfrm>
        </p:grpSpPr>
        <p:pic>
          <p:nvPicPr>
            <p:cNvPr id="10" name="Рисунок 13" descr="8bc5751b36aa55b03faa72cd4305b5eb_132968317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5770398"/>
              <a:ext cx="3851920" cy="108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Рисунок 14" descr="8bc5751b36aa55b03faa72cd4305b5eb_132968317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5770399"/>
              <a:ext cx="3851920" cy="108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Рисунок 15" descr="8bc5751b36aa55b03faa72cd4305b5eb_132968317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5770399"/>
              <a:ext cx="3851920" cy="108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D9F5F-9261-483B-9FFA-4B859A9BF4B8}" type="datetimeFigureOut">
              <a:rPr lang="ru-RU"/>
              <a:pPr>
                <a:defRPr/>
              </a:pPr>
              <a:t>31.05.2018</a:t>
            </a:fld>
            <a:endParaRPr lang="ru-RU"/>
          </a:p>
        </p:txBody>
      </p:sp>
      <p:sp>
        <p:nvSpPr>
          <p:cNvPr id="1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C9F79-3DFE-4F07-B2A3-4B961D46E1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37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b9c0b6dd666b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4005263"/>
            <a:ext cx="2125663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Группа 9"/>
          <p:cNvGrpSpPr>
            <a:grpSpLocks/>
          </p:cNvGrpSpPr>
          <p:nvPr/>
        </p:nvGrpSpPr>
        <p:grpSpPr bwMode="auto">
          <a:xfrm>
            <a:off x="0" y="5778500"/>
            <a:ext cx="9144000" cy="1079500"/>
            <a:chOff x="0" y="5777880"/>
            <a:chExt cx="9144000" cy="1080120"/>
          </a:xfrm>
        </p:grpSpPr>
        <p:pic>
          <p:nvPicPr>
            <p:cNvPr id="4" name="Рисунок 8" descr="0_a01d9_415b13cb_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3511" y="5777880"/>
              <a:ext cx="4320489" cy="1080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Рисунок 9" descr="0_a01d9_415b13cb_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5777880"/>
              <a:ext cx="4320489" cy="1080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10" descr="0_a01d9_415b13cb_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777880"/>
              <a:ext cx="4320489" cy="1080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Рисунок 11" descr="386da46faaeb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313" y="3619500"/>
            <a:ext cx="255587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50C9C-96EA-4161-A776-72E2CC93F120}" type="datetimeFigureOut">
              <a:rPr lang="ru-RU"/>
              <a:pPr>
                <a:defRPr/>
              </a:pPr>
              <a:t>31.05.2018</a:t>
            </a:fld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8C5DB-668D-49EE-ACE2-7D79529F3E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183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42373f9d2983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860800"/>
            <a:ext cx="2987675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7" descr="ec75d3390f56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83088"/>
            <a:ext cx="2166938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Группа 8"/>
          <p:cNvGrpSpPr>
            <a:grpSpLocks/>
          </p:cNvGrpSpPr>
          <p:nvPr/>
        </p:nvGrpSpPr>
        <p:grpSpPr bwMode="auto">
          <a:xfrm>
            <a:off x="1835150" y="5876925"/>
            <a:ext cx="7308850" cy="981075"/>
            <a:chOff x="0" y="4793739"/>
            <a:chExt cx="9144000" cy="2064261"/>
          </a:xfrm>
        </p:grpSpPr>
        <p:pic>
          <p:nvPicPr>
            <p:cNvPr id="6" name="Рисунок 9" descr="0_fe7f9_3e19977b_orig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Рисунок 10" descr="0_fe7f9_3e19977b_orig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Группа 11"/>
          <p:cNvGrpSpPr>
            <a:grpSpLocks/>
          </p:cNvGrpSpPr>
          <p:nvPr/>
        </p:nvGrpSpPr>
        <p:grpSpPr bwMode="auto">
          <a:xfrm>
            <a:off x="0" y="5876925"/>
            <a:ext cx="7308850" cy="981075"/>
            <a:chOff x="0" y="4793739"/>
            <a:chExt cx="9144000" cy="2064261"/>
          </a:xfrm>
        </p:grpSpPr>
        <p:pic>
          <p:nvPicPr>
            <p:cNvPr id="9" name="Рисунок 12" descr="0_fe7f9_3e19977b_orig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Рисунок 13" descr="0_fe7f9_3e19977b_orig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D6DA4-BDA6-4CBC-972C-46A1FB0ED539}" type="datetimeFigureOut">
              <a:rPr lang="ru-RU"/>
              <a:pPr>
                <a:defRPr/>
              </a:pPr>
              <a:t>31.05.2018</a:t>
            </a:fld>
            <a:endParaRPr lang="ru-RU"/>
          </a:p>
        </p:txBody>
      </p:sp>
      <p:sp>
        <p:nvSpPr>
          <p:cNvPr id="12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442A9-1F81-4CD5-8E50-B529B43A3E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336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77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rgbClr val="CCFFFF"/>
            </a:gs>
            <a:gs pos="100000">
              <a:schemeClr val="accent3">
                <a:lumMod val="20000"/>
                <a:lumOff val="8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12C075-E371-489D-BBD7-F8F016C31F6D}" type="datetimeFigureOut">
              <a:rPr lang="ru-RU"/>
              <a:pPr>
                <a:defRPr/>
              </a:pPr>
              <a:t>31.05.2018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7A7367-E3A7-458A-A060-ADD39C62D1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microsoft.com/office/2007/relationships/hdphoto" Target="../media/hdphoto1.wdp"/><Relationship Id="rId7" Type="http://schemas.openxmlformats.org/officeDocument/2006/relationships/image" Target="../media/image23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63688" y="1700808"/>
            <a:ext cx="5328592" cy="28007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ln w="10541" cmpd="sng">
                  <a:solidFill>
                    <a:schemeClr val="accent5"/>
                  </a:solidFill>
                  <a:prstDash val="solid"/>
                </a:ln>
                <a:solidFill>
                  <a:schemeClr val="accent5"/>
                </a:solidFill>
                <a:latin typeface="+mn-lt"/>
                <a:cs typeface="+mn-cs"/>
              </a:rPr>
              <a:t>Праздник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ln w="10541" cmpd="sng">
                  <a:solidFill>
                    <a:schemeClr val="accent5"/>
                  </a:solidFill>
                  <a:prstDash val="solid"/>
                </a:ln>
                <a:solidFill>
                  <a:schemeClr val="accent5"/>
                </a:solidFill>
                <a:latin typeface="+mn-lt"/>
                <a:cs typeface="+mn-cs"/>
              </a:rPr>
              <a:t>перехода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ln w="10541" cmpd="sng">
                  <a:solidFill>
                    <a:schemeClr val="accent5"/>
                  </a:solidFill>
                  <a:prstDash val="solid"/>
                </a:ln>
                <a:solidFill>
                  <a:schemeClr val="accent5"/>
                </a:solidFill>
                <a:latin typeface="+mn-lt"/>
                <a:cs typeface="+mn-cs"/>
              </a:rPr>
              <a:t>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ln w="10541" cmpd="sng">
                  <a:solidFill>
                    <a:schemeClr val="accent5"/>
                  </a:solidFill>
                  <a:prstDash val="solid"/>
                </a:ln>
                <a:solidFill>
                  <a:schemeClr val="accent5"/>
                </a:solidFill>
                <a:latin typeface="+mn-lt"/>
                <a:cs typeface="+mn-cs"/>
              </a:rPr>
              <a:t>старшую группу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140210"/>
            <a:ext cx="5472608" cy="4815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41" y="-13838"/>
            <a:ext cx="9314128" cy="68718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984" y="-379784"/>
            <a:ext cx="4655643" cy="34917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7" y="149875"/>
            <a:ext cx="3272206" cy="327220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104843"/>
            <a:ext cx="2724319" cy="339450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644842"/>
            <a:ext cx="3781333" cy="300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519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685" y="-18799"/>
            <a:ext cx="9252520" cy="6858000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659" y="2348877"/>
            <a:ext cx="699833" cy="718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Равнобедренный треугольник 8"/>
          <p:cNvSpPr/>
          <p:nvPr/>
        </p:nvSpPr>
        <p:spPr>
          <a:xfrm rot="12300010">
            <a:off x="4399689" y="4068936"/>
            <a:ext cx="1182034" cy="894147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832065"/>
            <a:ext cx="1254755" cy="104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7359">
            <a:off x="5206740" y="5971800"/>
            <a:ext cx="1407042" cy="72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63526" y="5444377"/>
            <a:ext cx="864184" cy="1476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644" y="5895312"/>
            <a:ext cx="1205848" cy="719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09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63688" y="1700808"/>
            <a:ext cx="5328592" cy="28007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ln w="10541" cmpd="sng">
                  <a:solidFill>
                    <a:schemeClr val="accent5"/>
                  </a:solidFill>
                  <a:prstDash val="solid"/>
                </a:ln>
                <a:solidFill>
                  <a:schemeClr val="accent5"/>
                </a:solidFill>
                <a:latin typeface="+mn-lt"/>
                <a:cs typeface="+mn-cs"/>
              </a:rPr>
              <a:t>Праздник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ln w="10541" cmpd="sng">
                  <a:solidFill>
                    <a:schemeClr val="accent5"/>
                  </a:solidFill>
                  <a:prstDash val="solid"/>
                </a:ln>
                <a:solidFill>
                  <a:schemeClr val="accent5"/>
                </a:solidFill>
                <a:latin typeface="+mn-lt"/>
                <a:cs typeface="+mn-cs"/>
              </a:rPr>
              <a:t>перехода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ln w="10541" cmpd="sng">
                  <a:solidFill>
                    <a:schemeClr val="accent5"/>
                  </a:solidFill>
                  <a:prstDash val="solid"/>
                </a:ln>
                <a:solidFill>
                  <a:schemeClr val="accent5"/>
                </a:solidFill>
                <a:latin typeface="+mn-lt"/>
                <a:cs typeface="+mn-cs"/>
              </a:rPr>
              <a:t>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ln w="10541" cmpd="sng">
                  <a:solidFill>
                    <a:schemeClr val="accent5"/>
                  </a:solidFill>
                  <a:prstDash val="solid"/>
                </a:ln>
                <a:solidFill>
                  <a:schemeClr val="accent5"/>
                </a:solidFill>
                <a:latin typeface="+mn-lt"/>
                <a:cs typeface="+mn-cs"/>
              </a:rPr>
              <a:t>старшую группу</a:t>
            </a:r>
          </a:p>
        </p:txBody>
      </p:sp>
    </p:spTree>
    <p:extLst>
      <p:ext uri="{BB962C8B-B14F-4D97-AF65-F5344CB8AC3E}">
        <p14:creationId xmlns:p14="http://schemas.microsoft.com/office/powerpoint/2010/main" val="102890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5" y="-14991"/>
            <a:ext cx="911801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3335_shk">
  <a:themeElements>
    <a:clrScheme name="елочный">
      <a:dk1>
        <a:srgbClr val="003300"/>
      </a:dk1>
      <a:lt1>
        <a:srgbClr val="99FF99"/>
      </a:lt1>
      <a:dk2>
        <a:srgbClr val="006600"/>
      </a:dk2>
      <a:lt2>
        <a:srgbClr val="99FF66"/>
      </a:lt2>
      <a:accent1>
        <a:srgbClr val="FFFF00"/>
      </a:accent1>
      <a:accent2>
        <a:srgbClr val="66FF33"/>
      </a:accent2>
      <a:accent3>
        <a:srgbClr val="009900"/>
      </a:accent3>
      <a:accent4>
        <a:srgbClr val="FFFF99"/>
      </a:accent4>
      <a:accent5>
        <a:srgbClr val="6600FF"/>
      </a:accent5>
      <a:accent6>
        <a:srgbClr val="CCFF33"/>
      </a:accent6>
      <a:hlink>
        <a:srgbClr val="0000FF"/>
      </a:hlink>
      <a:folHlink>
        <a:srgbClr val="00CC66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43335_shk</Template>
  <TotalTime>17</TotalTime>
  <Words>10</Words>
  <Application>Microsoft Office PowerPoint</Application>
  <PresentationFormat>Экран (4:3)</PresentationFormat>
  <Paragraphs>8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Times New Roman</vt:lpstr>
      <vt:lpstr>Arial</vt:lpstr>
      <vt:lpstr>Calibri</vt:lpstr>
      <vt:lpstr>43335_shk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ноут</dc:creator>
  <cp:lastModifiedBy>ноут</cp:lastModifiedBy>
  <cp:revision>2</cp:revision>
  <dcterms:created xsi:type="dcterms:W3CDTF">2018-05-31T03:20:58Z</dcterms:created>
  <dcterms:modified xsi:type="dcterms:W3CDTF">2018-05-31T03:38:58Z</dcterms:modified>
</cp:coreProperties>
</file>