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07" autoAdjust="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5AFC67D-F9FB-4324-9AC4-FCFDD277945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ED0E784-4B32-4F88-91C8-F06CBAA75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AFC67D-F9FB-4324-9AC4-FCFDD277945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D0E784-4B32-4F88-91C8-F06CBAA75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5AFC67D-F9FB-4324-9AC4-FCFDD277945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ED0E784-4B32-4F88-91C8-F06CBAA75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AFC67D-F9FB-4324-9AC4-FCFDD277945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D0E784-4B32-4F88-91C8-F06CBAA75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5AFC67D-F9FB-4324-9AC4-FCFDD277945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ED0E784-4B32-4F88-91C8-F06CBAA75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AFC67D-F9FB-4324-9AC4-FCFDD277945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D0E784-4B32-4F88-91C8-F06CBAA75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AFC67D-F9FB-4324-9AC4-FCFDD277945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D0E784-4B32-4F88-91C8-F06CBAA75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AFC67D-F9FB-4324-9AC4-FCFDD277945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D0E784-4B32-4F88-91C8-F06CBAA75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5AFC67D-F9FB-4324-9AC4-FCFDD277945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D0E784-4B32-4F88-91C8-F06CBAA75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AFC67D-F9FB-4324-9AC4-FCFDD277945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D0E784-4B32-4F88-91C8-F06CBAA75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AFC67D-F9FB-4324-9AC4-FCFDD277945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D0E784-4B32-4F88-91C8-F06CBAA752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5AFC67D-F9FB-4324-9AC4-FCFDD277945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ED0E784-4B32-4F88-91C8-F06CBAA75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348536" cy="28681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Мастер-класс по аппликации в подготовительной группе ко Дню космонавтики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4149969"/>
            <a:ext cx="6143668" cy="707791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Ракета в космосе</a:t>
            </a:r>
            <a:endParaRPr lang="ru-RU" sz="4000" dirty="0"/>
          </a:p>
        </p:txBody>
      </p:sp>
      <p:pic>
        <p:nvPicPr>
          <p:cNvPr id="4" name="Рисунок 3" descr="Ракета облож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43174" cy="380210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Перевернуть на другую сторону. </a:t>
            </a:r>
            <a:br>
              <a:rPr lang="ru-RU" sz="2400" dirty="0" smtClean="0"/>
            </a:br>
            <a:r>
              <a:rPr lang="ru-RU" sz="2400" dirty="0" smtClean="0"/>
              <a:t>Основа готова</a:t>
            </a:r>
            <a:endParaRPr lang="ru-RU" sz="2400" dirty="0"/>
          </a:p>
        </p:txBody>
      </p:sp>
      <p:pic>
        <p:nvPicPr>
          <p:cNvPr id="7" name="Содержимое 6" descr="ракета 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6051" y="1609725"/>
            <a:ext cx="2721297" cy="484663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На ракете карандашом нарисовать кружочки – иллюминаторы</a:t>
            </a:r>
            <a:endParaRPr lang="ru-RU" sz="2400" dirty="0"/>
          </a:p>
        </p:txBody>
      </p:sp>
      <p:pic>
        <p:nvPicPr>
          <p:cNvPr id="7" name="Содержимое 6" descr="ракета 1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6134" y="1600200"/>
            <a:ext cx="2883206" cy="4525963"/>
          </a:xfrm>
        </p:spPr>
      </p:pic>
      <p:pic>
        <p:nvPicPr>
          <p:cNvPr id="8" name="Содержимое 7" descr="ракета 1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57619" y="2714620"/>
            <a:ext cx="4071401" cy="228601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 помощью клея приклеиваем ракету на чёрном картоне, раскрашиваем иллюминаторы синим цветом</a:t>
            </a:r>
            <a:endParaRPr lang="ru-RU" sz="2400" dirty="0"/>
          </a:p>
        </p:txBody>
      </p:sp>
      <p:pic>
        <p:nvPicPr>
          <p:cNvPr id="5" name="Содержимое 4" descr="ракета 1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5500" y="1600200"/>
            <a:ext cx="3104475" cy="4525963"/>
          </a:xfrm>
        </p:spPr>
      </p:pic>
      <p:pic>
        <p:nvPicPr>
          <p:cNvPr id="6" name="Содержимое 5" descr="ракета 1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42439" y="1600200"/>
            <a:ext cx="3392796" cy="45259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Изображаем пламя у нижней части ракеты, полукругом планету Земля и звездочки</a:t>
            </a:r>
            <a:endParaRPr lang="ru-RU" sz="2400" dirty="0"/>
          </a:p>
        </p:txBody>
      </p:sp>
      <p:pic>
        <p:nvPicPr>
          <p:cNvPr id="5" name="Содержимое 4" descr="ракета 1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1339" y="1600200"/>
            <a:ext cx="3392796" cy="4525963"/>
          </a:xfrm>
        </p:spPr>
      </p:pic>
      <p:pic>
        <p:nvPicPr>
          <p:cNvPr id="6" name="Содержимое 5" descr="ракета 1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96080" y="1600200"/>
            <a:ext cx="3285514" cy="45259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Наша ракета готова к полету!</a:t>
            </a:r>
            <a:endParaRPr lang="ru-RU" dirty="0"/>
          </a:p>
        </p:txBody>
      </p:sp>
      <p:pic>
        <p:nvPicPr>
          <p:cNvPr id="7" name="Содержимое 6" descr="ракета 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2039" y="1609725"/>
            <a:ext cx="3369321" cy="484663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8013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Чтобы сделать ракету из бумаги в технике оригами, потребуются следующие материалы и инструменты: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7239000" cy="459837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Лист бумаги формата А4 светлого  цвета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Ножницы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Клей-карандаш или ПВА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Лист черного картона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Гуашь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Кисточки и вода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Простой карандаш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ракета обложка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2357430"/>
            <a:ext cx="3153960" cy="38576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7239000" cy="2000264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Этапы работы: </a:t>
            </a:r>
            <a:br>
              <a:rPr lang="ru-RU" sz="2400" dirty="0" smtClean="0"/>
            </a:br>
            <a:r>
              <a:rPr lang="ru-RU" sz="2400" dirty="0" smtClean="0"/>
              <a:t>Готовим квадрат из половины бумаги А4 (15 см)</a:t>
            </a:r>
            <a:br>
              <a:rPr lang="ru-RU" sz="2400" dirty="0" smtClean="0"/>
            </a:br>
            <a:r>
              <a:rPr lang="ru-RU" sz="2400" dirty="0" smtClean="0"/>
              <a:t>На квадратном листе бумаги делаем отметки – сгибы. Для этого согнуть лист пополам по вертикали и разогнуть…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ракета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2643182"/>
            <a:ext cx="6429375" cy="36099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... А затем боковые стороны согнуть к середине…</a:t>
            </a:r>
            <a:endParaRPr lang="ru-RU" sz="2400" dirty="0"/>
          </a:p>
        </p:txBody>
      </p:sp>
      <p:pic>
        <p:nvPicPr>
          <p:cNvPr id="8" name="Содержимое 7" descr="ракета 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874672"/>
            <a:ext cx="3521075" cy="1977018"/>
          </a:xfrm>
        </p:spPr>
      </p:pic>
      <p:pic>
        <p:nvPicPr>
          <p:cNvPr id="9" name="Содержимое 8" descr="ракета 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78300" y="2874672"/>
            <a:ext cx="3521075" cy="197701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… и разогнуть</a:t>
            </a:r>
            <a:endParaRPr lang="ru-RU" dirty="0"/>
          </a:p>
        </p:txBody>
      </p:sp>
      <p:pic>
        <p:nvPicPr>
          <p:cNvPr id="7" name="Содержимое 6" descr="ракета 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012" y="2228056"/>
            <a:ext cx="6429375" cy="36099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Верхние углы согнуть к середине</a:t>
            </a:r>
            <a:endParaRPr lang="ru-RU" dirty="0"/>
          </a:p>
        </p:txBody>
      </p:sp>
      <p:pic>
        <p:nvPicPr>
          <p:cNvPr id="7" name="Содержимое 6" descr="ракета 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874672"/>
            <a:ext cx="3521075" cy="1977018"/>
          </a:xfrm>
        </p:spPr>
      </p:pic>
      <p:pic>
        <p:nvPicPr>
          <p:cNvPr id="8" name="Содержимое 7" descr="ракета 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78300" y="2874672"/>
            <a:ext cx="3521075" cy="197701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965952"/>
          </a:xfrm>
        </p:spPr>
        <p:txBody>
          <a:bodyPr>
            <a:noAutofit/>
          </a:bodyPr>
          <a:lstStyle/>
          <a:p>
            <a:r>
              <a:rPr lang="ru-RU" sz="3000" dirty="0" smtClean="0"/>
              <a:t>Согнуть получившуюся фигуру так, чтобы боковая сторона совпала со сгибом на другой стороне</a:t>
            </a:r>
            <a:endParaRPr lang="ru-RU" sz="3000" dirty="0"/>
          </a:p>
        </p:txBody>
      </p:sp>
      <p:pic>
        <p:nvPicPr>
          <p:cNvPr id="7" name="Содержимое 6" descr="ракета 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2357430"/>
            <a:ext cx="5500726" cy="421123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Сгиб отогнуть в другую сторону. Аналогично согнуть фигуру с другой стороны</a:t>
            </a:r>
            <a:endParaRPr lang="ru-RU" sz="2400" dirty="0"/>
          </a:p>
        </p:txBody>
      </p:sp>
      <p:pic>
        <p:nvPicPr>
          <p:cNvPr id="7" name="Содержимое 6" descr="ракета 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643051"/>
            <a:ext cx="3646619" cy="4214842"/>
          </a:xfrm>
        </p:spPr>
      </p:pic>
      <p:pic>
        <p:nvPicPr>
          <p:cNvPr id="8" name="Содержимое 7" descr="ракета 1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42439" y="1600200"/>
            <a:ext cx="3392796" cy="45259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Снизу с каждой стороны вырезать треугольник</a:t>
            </a:r>
            <a:endParaRPr lang="ru-RU" sz="2400" dirty="0"/>
          </a:p>
        </p:txBody>
      </p:sp>
      <p:pic>
        <p:nvPicPr>
          <p:cNvPr id="5" name="Содержимое 4" descr="ракета 1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7115" y="1600200"/>
            <a:ext cx="2541244" cy="4525963"/>
          </a:xfrm>
        </p:spPr>
      </p:pic>
      <p:pic>
        <p:nvPicPr>
          <p:cNvPr id="6" name="Содержимое 5" descr="ракета 1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68215" y="1600200"/>
            <a:ext cx="2541244" cy="45259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76</TotalTime>
  <Words>141</Words>
  <Application>Microsoft Office PowerPoint</Application>
  <PresentationFormat>Экран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Мастер-класс по аппликации в подготовительной группе ко Дню космонавтики</vt:lpstr>
      <vt:lpstr>Чтобы сделать ракету из бумаги в технике оригами, потребуются следующие материалы и инструменты:</vt:lpstr>
      <vt:lpstr>Этапы работы:  Готовим квадрат из половины бумаги А4 (15 см) На квадратном листе бумаги делаем отметки – сгибы. Для этого согнуть лист пополам по вертикали и разогнуть… </vt:lpstr>
      <vt:lpstr>... А затем боковые стороны согнуть к середине…</vt:lpstr>
      <vt:lpstr>… и разогнуть</vt:lpstr>
      <vt:lpstr>Верхние углы согнуть к середине</vt:lpstr>
      <vt:lpstr>Согнуть получившуюся фигуру так, чтобы боковая сторона совпала со сгибом на другой стороне</vt:lpstr>
      <vt:lpstr>Сгиб отогнуть в другую сторону. Аналогично согнуть фигуру с другой стороны</vt:lpstr>
      <vt:lpstr>Снизу с каждой стороны вырезать треугольник</vt:lpstr>
      <vt:lpstr>Перевернуть на другую сторону.  Основа готова</vt:lpstr>
      <vt:lpstr>На ракете карандашом нарисовать кружочки – иллюминаторы</vt:lpstr>
      <vt:lpstr>С помощью клея приклеиваем ракету на чёрном картоне, раскрашиваем иллюминаторы синим цветом</vt:lpstr>
      <vt:lpstr>Изображаем пламя у нижней части ракеты, полукругом планету Земля и звездочки</vt:lpstr>
      <vt:lpstr>Наша ракета готова к полету!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Надя</dc:creator>
  <cp:lastModifiedBy>Надя</cp:lastModifiedBy>
  <cp:revision>9</cp:revision>
  <dcterms:created xsi:type="dcterms:W3CDTF">2020-04-07T13:28:05Z</dcterms:created>
  <dcterms:modified xsi:type="dcterms:W3CDTF">2020-04-07T14:48:26Z</dcterms:modified>
</cp:coreProperties>
</file>