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5214B29-9390-4361-8A90-CAD80CC5B802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301DC02-E949-4D43-9D21-379D5BE82B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1052736"/>
            <a:ext cx="5326360" cy="20162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Презентация для детей на тему : «Красная книга»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3933056"/>
            <a:ext cx="5652120" cy="8640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 воспитатель: Быкова Н.В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7650" name="Picture 2" descr="https://cdn1.ozone.ru/s3/multimedia-d/6008941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2699792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ds02.infourok.ru/uploads/ex/0ade/0008483d-f9178817/640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2.infourok.ru/uploads/ex/0ade/0008483d-f9178817/640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2.infourok.ru/uploads/ex/0ade/0008483d-f9178817/640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2.infourok.ru/uploads/ex/0ade/0008483d-f9178817/640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2.infourok.ru/uploads/ex/0ade/0008483d-f9178817/640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2.infourok.ru/uploads/ex/0ade/0008483d-f9178817/640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ade/0008483d-f9178817/640/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ade/0008483d-f9178817/640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ds02.infourok.ru/uploads/ex/0ade/0008483d-f9178817/64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2.infourok.ru/uploads/ex/0ade/0008483d-f9178817/640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2.infourok.ru/uploads/ex/0ade/0008483d-f9178817/640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ds02.infourok.ru/uploads/ex/0ade/0008483d-f9178817/640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ds02.infourok.ru/uploads/ex/0ade/0008483d-f9178817/640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ds02.infourok.ru/uploads/ex/0ade/0008483d-f9178817/640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s02.infourok.ru/uploads/ex/0ade/0008483d-f9178817/640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2.infourok.ru/uploads/ex/0ade/0008483d-f9178817/640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</TotalTime>
  <Words>15</Words>
  <Application>Microsoft Office PowerPoint</Application>
  <PresentationFormat>Экран (4:3)</PresentationFormat>
  <Paragraphs>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Презентация для детей на тему : «Красная книга»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vitalya</dc:creator>
  <cp:lastModifiedBy>User</cp:lastModifiedBy>
  <cp:revision>3</cp:revision>
  <dcterms:created xsi:type="dcterms:W3CDTF">2020-04-21T09:31:59Z</dcterms:created>
  <dcterms:modified xsi:type="dcterms:W3CDTF">2022-06-30T09:46:40Z</dcterms:modified>
</cp:coreProperties>
</file>