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B01"/>
    <a:srgbClr val="B94900"/>
    <a:srgbClr val="712703"/>
    <a:srgbClr val="92300F"/>
    <a:srgbClr val="A9915D"/>
    <a:srgbClr val="AD9861"/>
    <a:srgbClr val="8A733F"/>
    <a:srgbClr val="FCFCE9"/>
    <a:srgbClr val="F5F1BF"/>
    <a:srgbClr val="B39E6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 varScale="1">
        <p:scale>
          <a:sx n="88" d="100"/>
          <a:sy n="88" d="100"/>
        </p:scale>
        <p:origin x="-13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57900" y="1354758"/>
            <a:ext cx="7301999" cy="30162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lnSpc>
                <a:spcPts val="7600"/>
              </a:lnSpc>
            </a:pPr>
            <a:r>
              <a:rPr lang="ru-RU" sz="7200" dirty="0" smtClean="0">
                <a:ln w="19050"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otham Pro Black" panose="02000903040000020004" pitchFamily="50" charset="0"/>
                <a:ea typeface="Tahoma" panose="020B0604030504040204" pitchFamily="34" charset="0"/>
                <a:cs typeface="Gotham Pro Black" panose="02000903040000020004" pitchFamily="50" charset="0"/>
              </a:rPr>
              <a:t>12 апреля </a:t>
            </a:r>
          </a:p>
          <a:p>
            <a:pPr algn="ctr">
              <a:lnSpc>
                <a:spcPts val="7600"/>
              </a:lnSpc>
            </a:pPr>
            <a:r>
              <a:rPr lang="ru-RU" sz="7200" dirty="0" smtClean="0">
                <a:ln w="19050"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otham Pro Black" panose="02000903040000020004" pitchFamily="50" charset="0"/>
                <a:ea typeface="Tahoma" panose="020B0604030504040204" pitchFamily="34" charset="0"/>
                <a:cs typeface="Gotham Pro Black" panose="02000903040000020004" pitchFamily="50" charset="0"/>
              </a:rPr>
              <a:t>День</a:t>
            </a:r>
          </a:p>
          <a:p>
            <a:pPr algn="ctr">
              <a:lnSpc>
                <a:spcPts val="7600"/>
              </a:lnSpc>
            </a:pPr>
            <a:r>
              <a:rPr lang="ru-RU" sz="7200" dirty="0" smtClean="0">
                <a:ln w="19050"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otham Pro Black" panose="02000903040000020004" pitchFamily="50" charset="0"/>
                <a:ea typeface="Tahoma" panose="020B0604030504040204" pitchFamily="34" charset="0"/>
                <a:cs typeface="Gotham Pro Black" panose="02000903040000020004" pitchFamily="50" charset="0"/>
              </a:rPr>
              <a:t>Космонавтики </a:t>
            </a:r>
            <a:endParaRPr lang="ru-RU" sz="7200" dirty="0">
              <a:ln w="19050">
                <a:solidFill>
                  <a:schemeClr val="bg1"/>
                </a:solidFill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otham Pro Black" panose="02000903040000020004" pitchFamily="50" charset="0"/>
              <a:ea typeface="Tahoma" panose="020B0604030504040204" pitchFamily="34" charset="0"/>
              <a:cs typeface="Gotham Pro Black" panose="02000903040000020004" pitchFamily="50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6" name="Рисунок 5" descr="tumblr_n26h5z9XyS1sxlr4lo1_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264" y="204788"/>
            <a:ext cx="4762500" cy="3857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1058" y="4452257"/>
            <a:ext cx="65821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 1961 году 12 апреля, впервые в мире в космос </a:t>
            </a:r>
          </a:p>
          <a:p>
            <a:r>
              <a:rPr lang="ru-RU" sz="2400" dirty="0" smtClean="0"/>
              <a:t>на космическом корабле «Восток» поднялся </a:t>
            </a:r>
          </a:p>
          <a:p>
            <a:r>
              <a:rPr lang="ru-RU" sz="2400" dirty="0" smtClean="0"/>
              <a:t>наш герой  Юрий Алексеевич Гагарин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pic>
        <p:nvPicPr>
          <p:cNvPr id="3" name="Рисунок 2" descr="img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3" y="228598"/>
            <a:ext cx="8403774" cy="63028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llfons.ru-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4543" y="533400"/>
            <a:ext cx="22079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Долететь 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солнца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0805110122-irwin-lunar-rover-apollo-15-moon-horizontal-large-galle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96143"/>
            <a:ext cx="8327571" cy="5061857"/>
          </a:xfrm>
          <a:prstGeom prst="rect">
            <a:avLst/>
          </a:prstGeom>
        </p:spPr>
      </p:pic>
      <p:pic>
        <p:nvPicPr>
          <p:cNvPr id="3" name="Рисунок 2" descr="luxfon.com-100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4686" y="0"/>
            <a:ext cx="5399314" cy="30371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8085" y="141514"/>
            <a:ext cx="20870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Прогулка 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луне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10242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2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057" y="163286"/>
            <a:ext cx="25282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Возвращение</a:t>
            </a:r>
          </a:p>
          <a:p>
            <a:pPr algn="ctr"/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на землю</a:t>
            </a:r>
            <a:endParaRPr lang="ru-RU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570</TotalTime>
  <Words>37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Екатерина</cp:lastModifiedBy>
  <cp:revision>46</cp:revision>
  <dcterms:created xsi:type="dcterms:W3CDTF">2013-11-19T05:52:05Z</dcterms:created>
  <dcterms:modified xsi:type="dcterms:W3CDTF">2018-04-12T03:30:13Z</dcterms:modified>
</cp:coreProperties>
</file>