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8" r:id="rId1"/>
    <p:sldMasterId id="2147483825" r:id="rId2"/>
  </p:sldMasterIdLst>
  <p:sldIdLst>
    <p:sldId id="256" r:id="rId3"/>
    <p:sldId id="257" r:id="rId4"/>
    <p:sldId id="258" r:id="rId5"/>
    <p:sldId id="259" r:id="rId6"/>
    <p:sldId id="270" r:id="rId7"/>
    <p:sldId id="269" r:id="rId8"/>
    <p:sldId id="295" r:id="rId9"/>
    <p:sldId id="271" r:id="rId10"/>
    <p:sldId id="287" r:id="rId11"/>
    <p:sldId id="272" r:id="rId12"/>
    <p:sldId id="288" r:id="rId13"/>
    <p:sldId id="282" r:id="rId14"/>
    <p:sldId id="296" r:id="rId15"/>
    <p:sldId id="281" r:id="rId16"/>
    <p:sldId id="293" r:id="rId17"/>
    <p:sldId id="294" r:id="rId18"/>
    <p:sldId id="283" r:id="rId19"/>
    <p:sldId id="284" r:id="rId20"/>
    <p:sldId id="285" r:id="rId21"/>
    <p:sldId id="286" r:id="rId22"/>
    <p:sldId id="297" r:id="rId23"/>
    <p:sldId id="277" r:id="rId24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E84F30"/>
    <a:srgbClr val="198A1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>
              <a:gd name="T0" fmla="*/ 2147483646 w 3985"/>
              <a:gd name="T1" fmla="*/ 0 h 3619"/>
              <a:gd name="T2" fmla="*/ 0 w 3985"/>
              <a:gd name="T3" fmla="*/ 2147483646 h 3619"/>
              <a:gd name="T4" fmla="*/ 2147483646 w 3985"/>
              <a:gd name="T5" fmla="*/ 2147483646 h 3619"/>
              <a:gd name="T6" fmla="*/ 2147483646 w 3985"/>
              <a:gd name="T7" fmla="*/ 2147483646 h 3619"/>
              <a:gd name="T8" fmla="*/ 2147483646 w 3985"/>
              <a:gd name="T9" fmla="*/ 0 h 3619"/>
              <a:gd name="T10" fmla="*/ 2147483646 w 3985"/>
              <a:gd name="T11" fmla="*/ 0 h 361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6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>
                <a:gd name="T0" fmla="*/ 18068 w 794"/>
                <a:gd name="T1" fmla="*/ 5854 h 414"/>
                <a:gd name="T2" fmla="*/ 16158 w 794"/>
                <a:gd name="T3" fmla="*/ 4714 h 414"/>
                <a:gd name="T4" fmla="*/ 12656 w 794"/>
                <a:gd name="T5" fmla="*/ 3115 h 414"/>
                <a:gd name="T6" fmla="*/ 1615 w 794"/>
                <a:gd name="T7" fmla="*/ 0 h 414"/>
                <a:gd name="T8" fmla="*/ 521 w 794"/>
                <a:gd name="T9" fmla="*/ 295 h 414"/>
                <a:gd name="T10" fmla="*/ 0 w 794"/>
                <a:gd name="T11" fmla="*/ 1231 h 414"/>
                <a:gd name="T12" fmla="*/ 635 w 794"/>
                <a:gd name="T13" fmla="*/ 2299 h 414"/>
                <a:gd name="T14" fmla="*/ 12970 w 794"/>
                <a:gd name="T15" fmla="*/ 6065 h 414"/>
                <a:gd name="T16" fmla="*/ 15673 w 794"/>
                <a:gd name="T17" fmla="*/ 5824 h 414"/>
                <a:gd name="T18" fmla="*/ 17858 w 794"/>
                <a:gd name="T19" fmla="*/ 6136 h 414"/>
                <a:gd name="T20" fmla="*/ 18068 w 794"/>
                <a:gd name="T21" fmla="*/ 5854 h 414"/>
                <a:gd name="T22" fmla="*/ 18068 w 794"/>
                <a:gd name="T23" fmla="*/ 5854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>
                <a:gd name="T0" fmla="*/ 388 w 1586"/>
                <a:gd name="T1" fmla="*/ 0 h 821"/>
                <a:gd name="T2" fmla="*/ 3769 w 1586"/>
                <a:gd name="T3" fmla="*/ 958 h 821"/>
                <a:gd name="T4" fmla="*/ 4044 w 1586"/>
                <a:gd name="T5" fmla="*/ 1177 h 821"/>
                <a:gd name="T6" fmla="*/ 4492 w 1586"/>
                <a:gd name="T7" fmla="*/ 1461 h 821"/>
                <a:gd name="T8" fmla="*/ 4433 w 1586"/>
                <a:gd name="T9" fmla="*/ 1515 h 821"/>
                <a:gd name="T10" fmla="*/ 3823 w 1586"/>
                <a:gd name="T11" fmla="*/ 1452 h 821"/>
                <a:gd name="T12" fmla="*/ 3243 w 1586"/>
                <a:gd name="T13" fmla="*/ 1496 h 821"/>
                <a:gd name="T14" fmla="*/ 117 w 1586"/>
                <a:gd name="T15" fmla="*/ 551 h 821"/>
                <a:gd name="T16" fmla="*/ 0 w 1586"/>
                <a:gd name="T17" fmla="*/ 277 h 821"/>
                <a:gd name="T18" fmla="*/ 130 w 1586"/>
                <a:gd name="T19" fmla="*/ 59 h 821"/>
                <a:gd name="T20" fmla="*/ 388 w 1586"/>
                <a:gd name="T21" fmla="*/ 0 h 821"/>
                <a:gd name="T22" fmla="*/ 388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>
                <a:gd name="T0" fmla="*/ 0 w 1049"/>
                <a:gd name="T1" fmla="*/ 605 h 747"/>
                <a:gd name="T2" fmla="*/ 2631 w 1049"/>
                <a:gd name="T3" fmla="*/ 1391 h 747"/>
                <a:gd name="T4" fmla="*/ 2680 w 1049"/>
                <a:gd name="T5" fmla="*/ 994 h 747"/>
                <a:gd name="T6" fmla="*/ 2994 w 1049"/>
                <a:gd name="T7" fmla="*/ 786 h 747"/>
                <a:gd name="T8" fmla="*/ 223 w 1049"/>
                <a:gd name="T9" fmla="*/ 0 h 747"/>
                <a:gd name="T10" fmla="*/ 0 w 1049"/>
                <a:gd name="T11" fmla="*/ 236 h 747"/>
                <a:gd name="T12" fmla="*/ 0 w 1049"/>
                <a:gd name="T13" fmla="*/ 605 h 747"/>
                <a:gd name="T14" fmla="*/ 0 w 1049"/>
                <a:gd name="T15" fmla="*/ 60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9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>
                  <a:gd name="T0" fmla="*/ 310 w 150"/>
                  <a:gd name="T1" fmla="*/ 0 h 173"/>
                  <a:gd name="T2" fmla="*/ 114 w 150"/>
                  <a:gd name="T3" fmla="*/ 125 h 173"/>
                  <a:gd name="T4" fmla="*/ 0 w 150"/>
                  <a:gd name="T5" fmla="*/ 328 h 173"/>
                  <a:gd name="T6" fmla="*/ 226 w 150"/>
                  <a:gd name="T7" fmla="*/ 303 h 173"/>
                  <a:gd name="T8" fmla="*/ 291 w 150"/>
                  <a:gd name="T9" fmla="*/ 160 h 173"/>
                  <a:gd name="T10" fmla="*/ 424 w 150"/>
                  <a:gd name="T11" fmla="*/ 51 h 173"/>
                  <a:gd name="T12" fmla="*/ 310 w 150"/>
                  <a:gd name="T13" fmla="*/ 0 h 173"/>
                  <a:gd name="T14" fmla="*/ 310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>
                  <a:gd name="T0" fmla="*/ 443 w 1684"/>
                  <a:gd name="T1" fmla="*/ 0 h 880"/>
                  <a:gd name="T2" fmla="*/ 179 w 1684"/>
                  <a:gd name="T3" fmla="*/ 97 h 880"/>
                  <a:gd name="T4" fmla="*/ 0 w 1684"/>
                  <a:gd name="T5" fmla="*/ 386 h 880"/>
                  <a:gd name="T6" fmla="*/ 191 w 1684"/>
                  <a:gd name="T7" fmla="*/ 665 h 880"/>
                  <a:gd name="T8" fmla="*/ 3362 w 1684"/>
                  <a:gd name="T9" fmla="*/ 1607 h 880"/>
                  <a:gd name="T10" fmla="*/ 4045 w 1684"/>
                  <a:gd name="T11" fmla="*/ 1548 h 880"/>
                  <a:gd name="T12" fmla="*/ 4598 w 1684"/>
                  <a:gd name="T13" fmla="*/ 1631 h 880"/>
                  <a:gd name="T14" fmla="*/ 4790 w 1684"/>
                  <a:gd name="T15" fmla="*/ 1499 h 880"/>
                  <a:gd name="T16" fmla="*/ 4272 w 1684"/>
                  <a:gd name="T17" fmla="*/ 1231 h 880"/>
                  <a:gd name="T18" fmla="*/ 4061 w 1684"/>
                  <a:gd name="T19" fmla="*/ 950 h 880"/>
                  <a:gd name="T20" fmla="*/ 3895 w 1684"/>
                  <a:gd name="T21" fmla="*/ 977 h 880"/>
                  <a:gd name="T22" fmla="*/ 4093 w 1684"/>
                  <a:gd name="T23" fmla="*/ 1231 h 880"/>
                  <a:gd name="T24" fmla="*/ 4489 w 1684"/>
                  <a:gd name="T25" fmla="*/ 1501 h 880"/>
                  <a:gd name="T26" fmla="*/ 4020 w 1684"/>
                  <a:gd name="T27" fmla="*/ 1459 h 880"/>
                  <a:gd name="T28" fmla="*/ 3467 w 1684"/>
                  <a:gd name="T29" fmla="*/ 1508 h 880"/>
                  <a:gd name="T30" fmla="*/ 3569 w 1684"/>
                  <a:gd name="T31" fmla="*/ 1204 h 880"/>
                  <a:gd name="T32" fmla="*/ 3806 w 1684"/>
                  <a:gd name="T33" fmla="*/ 997 h 880"/>
                  <a:gd name="T34" fmla="*/ 3529 w 1684"/>
                  <a:gd name="T35" fmla="*/ 1023 h 880"/>
                  <a:gd name="T36" fmla="*/ 3314 w 1684"/>
                  <a:gd name="T37" fmla="*/ 1220 h 880"/>
                  <a:gd name="T38" fmla="*/ 3240 w 1684"/>
                  <a:gd name="T39" fmla="*/ 1467 h 880"/>
                  <a:gd name="T40" fmla="*/ 305 w 1684"/>
                  <a:gd name="T41" fmla="*/ 575 h 880"/>
                  <a:gd name="T42" fmla="*/ 227 w 1684"/>
                  <a:gd name="T43" fmla="*/ 398 h 880"/>
                  <a:gd name="T44" fmla="*/ 293 w 1684"/>
                  <a:gd name="T45" fmla="*/ 177 h 880"/>
                  <a:gd name="T46" fmla="*/ 616 w 1684"/>
                  <a:gd name="T47" fmla="*/ 0 h 880"/>
                  <a:gd name="T48" fmla="*/ 443 w 1684"/>
                  <a:gd name="T49" fmla="*/ 0 h 880"/>
                  <a:gd name="T50" fmla="*/ 443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>
                  <a:gd name="T0" fmla="*/ 285 w 1190"/>
                  <a:gd name="T1" fmla="*/ 0 h 500"/>
                  <a:gd name="T2" fmla="*/ 3385 w 1190"/>
                  <a:gd name="T3" fmla="*/ 907 h 500"/>
                  <a:gd name="T4" fmla="*/ 3059 w 1190"/>
                  <a:gd name="T5" fmla="*/ 926 h 500"/>
                  <a:gd name="T6" fmla="*/ 0 w 1190"/>
                  <a:gd name="T7" fmla="*/ 50 h 500"/>
                  <a:gd name="T8" fmla="*/ 285 w 1190"/>
                  <a:gd name="T9" fmla="*/ 0 h 500"/>
                  <a:gd name="T10" fmla="*/ 285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>
                  <a:gd name="T0" fmla="*/ 332 w 160"/>
                  <a:gd name="T1" fmla="*/ 0 h 335"/>
                  <a:gd name="T2" fmla="*/ 54 w 160"/>
                  <a:gd name="T3" fmla="*/ 195 h 335"/>
                  <a:gd name="T4" fmla="*/ 0 w 160"/>
                  <a:gd name="T5" fmla="*/ 421 h 335"/>
                  <a:gd name="T6" fmla="*/ 95 w 160"/>
                  <a:gd name="T7" fmla="*/ 575 h 335"/>
                  <a:gd name="T8" fmla="*/ 268 w 160"/>
                  <a:gd name="T9" fmla="*/ 614 h 335"/>
                  <a:gd name="T10" fmla="*/ 217 w 160"/>
                  <a:gd name="T11" fmla="*/ 281 h 335"/>
                  <a:gd name="T12" fmla="*/ 457 w 160"/>
                  <a:gd name="T13" fmla="*/ 32 h 335"/>
                  <a:gd name="T14" fmla="*/ 332 w 160"/>
                  <a:gd name="T15" fmla="*/ 0 h 335"/>
                  <a:gd name="T16" fmla="*/ 332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>
                  <a:gd name="T0" fmla="*/ 40 w 489"/>
                  <a:gd name="T1" fmla="*/ 64 h 296"/>
                  <a:gd name="T2" fmla="*/ 451 w 489"/>
                  <a:gd name="T3" fmla="*/ 123 h 296"/>
                  <a:gd name="T4" fmla="*/ 914 w 489"/>
                  <a:gd name="T5" fmla="*/ 255 h 296"/>
                  <a:gd name="T6" fmla="*/ 1242 w 489"/>
                  <a:gd name="T7" fmla="*/ 453 h 296"/>
                  <a:gd name="T8" fmla="*/ 920 w 489"/>
                  <a:gd name="T9" fmla="*/ 428 h 296"/>
                  <a:gd name="T10" fmla="*/ 391 w 489"/>
                  <a:gd name="T11" fmla="*/ 272 h 296"/>
                  <a:gd name="T12" fmla="*/ 141 w 489"/>
                  <a:gd name="T13" fmla="*/ 149 h 296"/>
                  <a:gd name="T14" fmla="*/ 301 w 489"/>
                  <a:gd name="T15" fmla="*/ 303 h 296"/>
                  <a:gd name="T16" fmla="*/ 767 w 489"/>
                  <a:gd name="T17" fmla="*/ 502 h 296"/>
                  <a:gd name="T18" fmla="*/ 1314 w 489"/>
                  <a:gd name="T19" fmla="*/ 551 h 296"/>
                  <a:gd name="T20" fmla="*/ 1379 w 489"/>
                  <a:gd name="T21" fmla="*/ 416 h 296"/>
                  <a:gd name="T22" fmla="*/ 1112 w 489"/>
                  <a:gd name="T23" fmla="*/ 224 h 296"/>
                  <a:gd name="T24" fmla="*/ 479 w 489"/>
                  <a:gd name="T25" fmla="*/ 32 h 296"/>
                  <a:gd name="T26" fmla="*/ 0 w 489"/>
                  <a:gd name="T27" fmla="*/ 0 h 296"/>
                  <a:gd name="T28" fmla="*/ 40 w 489"/>
                  <a:gd name="T29" fmla="*/ 64 h 296"/>
                  <a:gd name="T30" fmla="*/ 40 w 489"/>
                  <a:gd name="T31" fmla="*/ 64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15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6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>
                <a:gd name="T0" fmla="*/ 395 w 794"/>
                <a:gd name="T1" fmla="*/ 140 h 414"/>
                <a:gd name="T2" fmla="*/ 353 w 794"/>
                <a:gd name="T3" fmla="*/ 113 h 414"/>
                <a:gd name="T4" fmla="*/ 276 w 794"/>
                <a:gd name="T5" fmla="*/ 74 h 414"/>
                <a:gd name="T6" fmla="*/ 35 w 794"/>
                <a:gd name="T7" fmla="*/ 0 h 414"/>
                <a:gd name="T8" fmla="*/ 11 w 794"/>
                <a:gd name="T9" fmla="*/ 7 h 414"/>
                <a:gd name="T10" fmla="*/ 0 w 794"/>
                <a:gd name="T11" fmla="*/ 30 h 414"/>
                <a:gd name="T12" fmla="*/ 13 w 794"/>
                <a:gd name="T13" fmla="*/ 55 h 414"/>
                <a:gd name="T14" fmla="*/ 284 w 794"/>
                <a:gd name="T15" fmla="*/ 145 h 414"/>
                <a:gd name="T16" fmla="*/ 343 w 794"/>
                <a:gd name="T17" fmla="*/ 139 h 414"/>
                <a:gd name="T18" fmla="*/ 391 w 794"/>
                <a:gd name="T19" fmla="*/ 147 h 414"/>
                <a:gd name="T20" fmla="*/ 395 w 794"/>
                <a:gd name="T21" fmla="*/ 140 h 414"/>
                <a:gd name="T22" fmla="*/ 395 w 794"/>
                <a:gd name="T23" fmla="*/ 140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>
                <a:gd name="T0" fmla="*/ 8 w 1586"/>
                <a:gd name="T1" fmla="*/ 0 h 821"/>
                <a:gd name="T2" fmla="*/ 82 w 1586"/>
                <a:gd name="T3" fmla="*/ 23 h 821"/>
                <a:gd name="T4" fmla="*/ 88 w 1586"/>
                <a:gd name="T5" fmla="*/ 28 h 821"/>
                <a:gd name="T6" fmla="*/ 98 w 1586"/>
                <a:gd name="T7" fmla="*/ 35 h 821"/>
                <a:gd name="T8" fmla="*/ 97 w 1586"/>
                <a:gd name="T9" fmla="*/ 36 h 821"/>
                <a:gd name="T10" fmla="*/ 83 w 1586"/>
                <a:gd name="T11" fmla="*/ 35 h 821"/>
                <a:gd name="T12" fmla="*/ 71 w 1586"/>
                <a:gd name="T13" fmla="*/ 36 h 821"/>
                <a:gd name="T14" fmla="*/ 3 w 1586"/>
                <a:gd name="T15" fmla="*/ 13 h 821"/>
                <a:gd name="T16" fmla="*/ 0 w 1586"/>
                <a:gd name="T17" fmla="*/ 7 h 821"/>
                <a:gd name="T18" fmla="*/ 3 w 1586"/>
                <a:gd name="T19" fmla="*/ 1 h 821"/>
                <a:gd name="T20" fmla="*/ 8 w 1586"/>
                <a:gd name="T21" fmla="*/ 0 h 821"/>
                <a:gd name="T22" fmla="*/ 8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Freeform 21"/>
            <p:cNvSpPr>
              <a:spLocks/>
            </p:cNvSpPr>
            <p:nvPr userDrawn="1"/>
          </p:nvSpPr>
          <p:spPr bwMode="auto">
            <a:xfrm rot="7320404">
              <a:off x="5000" y="2912"/>
              <a:ext cx="416" cy="265"/>
            </a:xfrm>
            <a:custGeom>
              <a:avLst/>
              <a:gdLst>
                <a:gd name="T0" fmla="*/ 0 w 1049"/>
                <a:gd name="T1" fmla="*/ 15 h 747"/>
                <a:gd name="T2" fmla="*/ 58 w 1049"/>
                <a:gd name="T3" fmla="*/ 33 h 747"/>
                <a:gd name="T4" fmla="*/ 59 w 1049"/>
                <a:gd name="T5" fmla="*/ 24 h 747"/>
                <a:gd name="T6" fmla="*/ 65 w 1049"/>
                <a:gd name="T7" fmla="*/ 19 h 747"/>
                <a:gd name="T8" fmla="*/ 5 w 1049"/>
                <a:gd name="T9" fmla="*/ 0 h 747"/>
                <a:gd name="T10" fmla="*/ 0 w 1049"/>
                <a:gd name="T11" fmla="*/ 6 h 747"/>
                <a:gd name="T12" fmla="*/ 0 w 1049"/>
                <a:gd name="T13" fmla="*/ 15 h 747"/>
                <a:gd name="T14" fmla="*/ 0 w 1049"/>
                <a:gd name="T15" fmla="*/ 1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19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20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>
                  <a:gd name="T0" fmla="*/ 7 w 150"/>
                  <a:gd name="T1" fmla="*/ 0 h 173"/>
                  <a:gd name="T2" fmla="*/ 2 w 150"/>
                  <a:gd name="T3" fmla="*/ 3 h 173"/>
                  <a:gd name="T4" fmla="*/ 0 w 150"/>
                  <a:gd name="T5" fmla="*/ 8 h 173"/>
                  <a:gd name="T6" fmla="*/ 5 w 150"/>
                  <a:gd name="T7" fmla="*/ 7 h 173"/>
                  <a:gd name="T8" fmla="*/ 6 w 150"/>
                  <a:gd name="T9" fmla="*/ 4 h 173"/>
                  <a:gd name="T10" fmla="*/ 9 w 150"/>
                  <a:gd name="T11" fmla="*/ 1 h 173"/>
                  <a:gd name="T12" fmla="*/ 7 w 150"/>
                  <a:gd name="T13" fmla="*/ 0 h 173"/>
                  <a:gd name="T14" fmla="*/ 7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>
                  <a:gd name="T0" fmla="*/ 10 w 1684"/>
                  <a:gd name="T1" fmla="*/ 0 h 880"/>
                  <a:gd name="T2" fmla="*/ 4 w 1684"/>
                  <a:gd name="T3" fmla="*/ 2 h 880"/>
                  <a:gd name="T4" fmla="*/ 0 w 1684"/>
                  <a:gd name="T5" fmla="*/ 9 h 880"/>
                  <a:gd name="T6" fmla="*/ 4 w 1684"/>
                  <a:gd name="T7" fmla="*/ 16 h 880"/>
                  <a:gd name="T8" fmla="*/ 73 w 1684"/>
                  <a:gd name="T9" fmla="*/ 38 h 880"/>
                  <a:gd name="T10" fmla="*/ 88 w 1684"/>
                  <a:gd name="T11" fmla="*/ 37 h 880"/>
                  <a:gd name="T12" fmla="*/ 100 w 1684"/>
                  <a:gd name="T13" fmla="*/ 39 h 880"/>
                  <a:gd name="T14" fmla="*/ 105 w 1684"/>
                  <a:gd name="T15" fmla="*/ 36 h 880"/>
                  <a:gd name="T16" fmla="*/ 93 w 1684"/>
                  <a:gd name="T17" fmla="*/ 29 h 880"/>
                  <a:gd name="T18" fmla="*/ 89 w 1684"/>
                  <a:gd name="T19" fmla="*/ 23 h 880"/>
                  <a:gd name="T20" fmla="*/ 85 w 1684"/>
                  <a:gd name="T21" fmla="*/ 23 h 880"/>
                  <a:gd name="T22" fmla="*/ 90 w 1684"/>
                  <a:gd name="T23" fmla="*/ 29 h 880"/>
                  <a:gd name="T24" fmla="*/ 98 w 1684"/>
                  <a:gd name="T25" fmla="*/ 36 h 880"/>
                  <a:gd name="T26" fmla="*/ 88 w 1684"/>
                  <a:gd name="T27" fmla="*/ 35 h 880"/>
                  <a:gd name="T28" fmla="*/ 76 w 1684"/>
                  <a:gd name="T29" fmla="*/ 36 h 880"/>
                  <a:gd name="T30" fmla="*/ 78 w 1684"/>
                  <a:gd name="T31" fmla="*/ 29 h 880"/>
                  <a:gd name="T32" fmla="*/ 83 w 1684"/>
                  <a:gd name="T33" fmla="*/ 24 h 880"/>
                  <a:gd name="T34" fmla="*/ 77 w 1684"/>
                  <a:gd name="T35" fmla="*/ 24 h 880"/>
                  <a:gd name="T36" fmla="*/ 72 w 1684"/>
                  <a:gd name="T37" fmla="*/ 29 h 880"/>
                  <a:gd name="T38" fmla="*/ 71 w 1684"/>
                  <a:gd name="T39" fmla="*/ 35 h 880"/>
                  <a:gd name="T40" fmla="*/ 7 w 1684"/>
                  <a:gd name="T41" fmla="*/ 14 h 880"/>
                  <a:gd name="T42" fmla="*/ 5 w 1684"/>
                  <a:gd name="T43" fmla="*/ 10 h 880"/>
                  <a:gd name="T44" fmla="*/ 6 w 1684"/>
                  <a:gd name="T45" fmla="*/ 4 h 880"/>
                  <a:gd name="T46" fmla="*/ 13 w 1684"/>
                  <a:gd name="T47" fmla="*/ 0 h 880"/>
                  <a:gd name="T48" fmla="*/ 10 w 1684"/>
                  <a:gd name="T49" fmla="*/ 0 h 880"/>
                  <a:gd name="T50" fmla="*/ 10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>
                  <a:gd name="T0" fmla="*/ 6 w 1190"/>
                  <a:gd name="T1" fmla="*/ 0 h 500"/>
                  <a:gd name="T2" fmla="*/ 74 w 1190"/>
                  <a:gd name="T3" fmla="*/ 21 h 500"/>
                  <a:gd name="T4" fmla="*/ 67 w 1190"/>
                  <a:gd name="T5" fmla="*/ 22 h 500"/>
                  <a:gd name="T6" fmla="*/ 0 w 1190"/>
                  <a:gd name="T7" fmla="*/ 1 h 500"/>
                  <a:gd name="T8" fmla="*/ 6 w 1190"/>
                  <a:gd name="T9" fmla="*/ 0 h 500"/>
                  <a:gd name="T10" fmla="*/ 6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" name="Freeform 26"/>
              <p:cNvSpPr>
                <a:spLocks/>
              </p:cNvSpPr>
              <p:nvPr userDrawn="1"/>
            </p:nvSpPr>
            <p:spPr bwMode="auto">
              <a:xfrm rot="7320404">
                <a:off x="5363" y="2874"/>
                <a:ext cx="63" cy="118"/>
              </a:xfrm>
              <a:custGeom>
                <a:avLst/>
                <a:gdLst>
                  <a:gd name="T0" fmla="*/ 7 w 160"/>
                  <a:gd name="T1" fmla="*/ 0 h 335"/>
                  <a:gd name="T2" fmla="*/ 1 w 160"/>
                  <a:gd name="T3" fmla="*/ 5 h 335"/>
                  <a:gd name="T4" fmla="*/ 0 w 160"/>
                  <a:gd name="T5" fmla="*/ 10 h 335"/>
                  <a:gd name="T6" fmla="*/ 2 w 160"/>
                  <a:gd name="T7" fmla="*/ 14 h 335"/>
                  <a:gd name="T8" fmla="*/ 6 w 160"/>
                  <a:gd name="T9" fmla="*/ 15 h 335"/>
                  <a:gd name="T10" fmla="*/ 5 w 160"/>
                  <a:gd name="T11" fmla="*/ 7 h 335"/>
                  <a:gd name="T12" fmla="*/ 10 w 160"/>
                  <a:gd name="T13" fmla="*/ 1 h 335"/>
                  <a:gd name="T14" fmla="*/ 7 w 160"/>
                  <a:gd name="T15" fmla="*/ 0 h 335"/>
                  <a:gd name="T16" fmla="*/ 7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" name="Freeform 27"/>
              <p:cNvSpPr>
                <a:spLocks/>
              </p:cNvSpPr>
              <p:nvPr userDrawn="1"/>
            </p:nvSpPr>
            <p:spPr bwMode="auto">
              <a:xfrm rot="7320404">
                <a:off x="5136" y="3000"/>
                <a:ext cx="193" cy="104"/>
              </a:xfrm>
              <a:custGeom>
                <a:avLst/>
                <a:gdLst>
                  <a:gd name="T0" fmla="*/ 1 w 489"/>
                  <a:gd name="T1" fmla="*/ 1 h 296"/>
                  <a:gd name="T2" fmla="*/ 10 w 489"/>
                  <a:gd name="T3" fmla="*/ 3 h 296"/>
                  <a:gd name="T4" fmla="*/ 20 w 489"/>
                  <a:gd name="T5" fmla="*/ 6 h 296"/>
                  <a:gd name="T6" fmla="*/ 27 w 489"/>
                  <a:gd name="T7" fmla="*/ 11 h 296"/>
                  <a:gd name="T8" fmla="*/ 20 w 489"/>
                  <a:gd name="T9" fmla="*/ 10 h 296"/>
                  <a:gd name="T10" fmla="*/ 9 w 489"/>
                  <a:gd name="T11" fmla="*/ 6 h 296"/>
                  <a:gd name="T12" fmla="*/ 3 w 489"/>
                  <a:gd name="T13" fmla="*/ 4 h 296"/>
                  <a:gd name="T14" fmla="*/ 7 w 489"/>
                  <a:gd name="T15" fmla="*/ 7 h 296"/>
                  <a:gd name="T16" fmla="*/ 17 w 489"/>
                  <a:gd name="T17" fmla="*/ 12 h 296"/>
                  <a:gd name="T18" fmla="*/ 29 w 489"/>
                  <a:gd name="T19" fmla="*/ 13 h 296"/>
                  <a:gd name="T20" fmla="*/ 30 w 489"/>
                  <a:gd name="T21" fmla="*/ 10 h 296"/>
                  <a:gd name="T22" fmla="*/ 24 w 489"/>
                  <a:gd name="T23" fmla="*/ 5 h 296"/>
                  <a:gd name="T24" fmla="*/ 10 w 489"/>
                  <a:gd name="T25" fmla="*/ 1 h 296"/>
                  <a:gd name="T26" fmla="*/ 0 w 489"/>
                  <a:gd name="T27" fmla="*/ 0 h 296"/>
                  <a:gd name="T28" fmla="*/ 1 w 489"/>
                  <a:gd name="T29" fmla="*/ 1 h 296"/>
                  <a:gd name="T30" fmla="*/ 1 w 489"/>
                  <a:gd name="T31" fmla="*/ 1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25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>
              <a:gd name="T0" fmla="*/ 0 w 4288"/>
              <a:gd name="T1" fmla="*/ 0 h 459"/>
              <a:gd name="T2" fmla="*/ 2147483646 w 4288"/>
              <a:gd name="T3" fmla="*/ 2147483646 h 459"/>
              <a:gd name="T4" fmla="*/ 2147483646 w 4288"/>
              <a:gd name="T5" fmla="*/ 2147483646 h 459"/>
              <a:gd name="T6" fmla="*/ 2147483646 w 4288"/>
              <a:gd name="T7" fmla="*/ 2147483646 h 459"/>
              <a:gd name="T8" fmla="*/ 2147483646 w 4288"/>
              <a:gd name="T9" fmla="*/ 2147483646 h 459"/>
              <a:gd name="T10" fmla="*/ 2147483646 w 4288"/>
              <a:gd name="T11" fmla="*/ 2147483646 h 459"/>
              <a:gd name="T12" fmla="*/ 2147483646 w 4288"/>
              <a:gd name="T13" fmla="*/ 2147483646 h 45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6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>
              <a:gd name="T0" fmla="*/ 0 w 560"/>
              <a:gd name="T1" fmla="*/ 2147483646 h 240"/>
              <a:gd name="T2" fmla="*/ 2147483646 w 560"/>
              <a:gd name="T3" fmla="*/ 2147483646 h 240"/>
              <a:gd name="T4" fmla="*/ 2147483646 w 560"/>
              <a:gd name="T5" fmla="*/ 2147483646 h 240"/>
              <a:gd name="T6" fmla="*/ 2147483646 w 560"/>
              <a:gd name="T7" fmla="*/ 2147483646 h 24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966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3300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19661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2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9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fld id="{C6BC186C-2297-4C1E-92AE-49B19612C73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03B02E-02B6-44F2-8417-8CBEA4B9CE7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C91CC3-3949-4983-8A36-7D4807166C5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mediaAndTx" preserve="1">
  <p:cSld name="Заголовок, клип мультимеди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ультимедиа 2"/>
          <p:cNvSpPr>
            <a:spLocks noGrp="1"/>
          </p:cNvSpPr>
          <p:nvPr>
            <p:ph type="media"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976F58-0652-4AC2-B096-9478FE9BC8B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>
              <a:gd name="T0" fmla="*/ 2147483646 w 3985"/>
              <a:gd name="T1" fmla="*/ 0 h 3619"/>
              <a:gd name="T2" fmla="*/ 0 w 3985"/>
              <a:gd name="T3" fmla="*/ 2147483646 h 3619"/>
              <a:gd name="T4" fmla="*/ 2147483646 w 3985"/>
              <a:gd name="T5" fmla="*/ 2147483646 h 3619"/>
              <a:gd name="T6" fmla="*/ 2147483646 w 3985"/>
              <a:gd name="T7" fmla="*/ 2147483646 h 3619"/>
              <a:gd name="T8" fmla="*/ 2147483646 w 3985"/>
              <a:gd name="T9" fmla="*/ 0 h 3619"/>
              <a:gd name="T10" fmla="*/ 2147483646 w 3985"/>
              <a:gd name="T11" fmla="*/ 0 h 361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6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>
                <a:gd name="T0" fmla="*/ 18068 w 794"/>
                <a:gd name="T1" fmla="*/ 5854 h 414"/>
                <a:gd name="T2" fmla="*/ 16158 w 794"/>
                <a:gd name="T3" fmla="*/ 4714 h 414"/>
                <a:gd name="T4" fmla="*/ 12656 w 794"/>
                <a:gd name="T5" fmla="*/ 3115 h 414"/>
                <a:gd name="T6" fmla="*/ 1615 w 794"/>
                <a:gd name="T7" fmla="*/ 0 h 414"/>
                <a:gd name="T8" fmla="*/ 521 w 794"/>
                <a:gd name="T9" fmla="*/ 295 h 414"/>
                <a:gd name="T10" fmla="*/ 0 w 794"/>
                <a:gd name="T11" fmla="*/ 1231 h 414"/>
                <a:gd name="T12" fmla="*/ 635 w 794"/>
                <a:gd name="T13" fmla="*/ 2299 h 414"/>
                <a:gd name="T14" fmla="*/ 12970 w 794"/>
                <a:gd name="T15" fmla="*/ 6065 h 414"/>
                <a:gd name="T16" fmla="*/ 15673 w 794"/>
                <a:gd name="T17" fmla="*/ 5824 h 414"/>
                <a:gd name="T18" fmla="*/ 17858 w 794"/>
                <a:gd name="T19" fmla="*/ 6136 h 414"/>
                <a:gd name="T20" fmla="*/ 18068 w 794"/>
                <a:gd name="T21" fmla="*/ 5854 h 414"/>
                <a:gd name="T22" fmla="*/ 18068 w 794"/>
                <a:gd name="T23" fmla="*/ 5854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>
                <a:gd name="T0" fmla="*/ 388 w 1586"/>
                <a:gd name="T1" fmla="*/ 0 h 821"/>
                <a:gd name="T2" fmla="*/ 3769 w 1586"/>
                <a:gd name="T3" fmla="*/ 958 h 821"/>
                <a:gd name="T4" fmla="*/ 4044 w 1586"/>
                <a:gd name="T5" fmla="*/ 1177 h 821"/>
                <a:gd name="T6" fmla="*/ 4492 w 1586"/>
                <a:gd name="T7" fmla="*/ 1461 h 821"/>
                <a:gd name="T8" fmla="*/ 4433 w 1586"/>
                <a:gd name="T9" fmla="*/ 1515 h 821"/>
                <a:gd name="T10" fmla="*/ 3823 w 1586"/>
                <a:gd name="T11" fmla="*/ 1452 h 821"/>
                <a:gd name="T12" fmla="*/ 3243 w 1586"/>
                <a:gd name="T13" fmla="*/ 1496 h 821"/>
                <a:gd name="T14" fmla="*/ 117 w 1586"/>
                <a:gd name="T15" fmla="*/ 551 h 821"/>
                <a:gd name="T16" fmla="*/ 0 w 1586"/>
                <a:gd name="T17" fmla="*/ 277 h 821"/>
                <a:gd name="T18" fmla="*/ 130 w 1586"/>
                <a:gd name="T19" fmla="*/ 59 h 821"/>
                <a:gd name="T20" fmla="*/ 388 w 1586"/>
                <a:gd name="T21" fmla="*/ 0 h 821"/>
                <a:gd name="T22" fmla="*/ 388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>
                <a:gd name="T0" fmla="*/ 0 w 1049"/>
                <a:gd name="T1" fmla="*/ 605 h 747"/>
                <a:gd name="T2" fmla="*/ 2631 w 1049"/>
                <a:gd name="T3" fmla="*/ 1391 h 747"/>
                <a:gd name="T4" fmla="*/ 2680 w 1049"/>
                <a:gd name="T5" fmla="*/ 994 h 747"/>
                <a:gd name="T6" fmla="*/ 2994 w 1049"/>
                <a:gd name="T7" fmla="*/ 786 h 747"/>
                <a:gd name="T8" fmla="*/ 223 w 1049"/>
                <a:gd name="T9" fmla="*/ 0 h 747"/>
                <a:gd name="T10" fmla="*/ 0 w 1049"/>
                <a:gd name="T11" fmla="*/ 236 h 747"/>
                <a:gd name="T12" fmla="*/ 0 w 1049"/>
                <a:gd name="T13" fmla="*/ 605 h 747"/>
                <a:gd name="T14" fmla="*/ 0 w 1049"/>
                <a:gd name="T15" fmla="*/ 60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9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>
                  <a:gd name="T0" fmla="*/ 310 w 150"/>
                  <a:gd name="T1" fmla="*/ 0 h 173"/>
                  <a:gd name="T2" fmla="*/ 114 w 150"/>
                  <a:gd name="T3" fmla="*/ 125 h 173"/>
                  <a:gd name="T4" fmla="*/ 0 w 150"/>
                  <a:gd name="T5" fmla="*/ 328 h 173"/>
                  <a:gd name="T6" fmla="*/ 226 w 150"/>
                  <a:gd name="T7" fmla="*/ 303 h 173"/>
                  <a:gd name="T8" fmla="*/ 291 w 150"/>
                  <a:gd name="T9" fmla="*/ 160 h 173"/>
                  <a:gd name="T10" fmla="*/ 424 w 150"/>
                  <a:gd name="T11" fmla="*/ 51 h 173"/>
                  <a:gd name="T12" fmla="*/ 310 w 150"/>
                  <a:gd name="T13" fmla="*/ 0 h 173"/>
                  <a:gd name="T14" fmla="*/ 310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>
                  <a:gd name="T0" fmla="*/ 443 w 1684"/>
                  <a:gd name="T1" fmla="*/ 0 h 880"/>
                  <a:gd name="T2" fmla="*/ 179 w 1684"/>
                  <a:gd name="T3" fmla="*/ 97 h 880"/>
                  <a:gd name="T4" fmla="*/ 0 w 1684"/>
                  <a:gd name="T5" fmla="*/ 386 h 880"/>
                  <a:gd name="T6" fmla="*/ 191 w 1684"/>
                  <a:gd name="T7" fmla="*/ 665 h 880"/>
                  <a:gd name="T8" fmla="*/ 3362 w 1684"/>
                  <a:gd name="T9" fmla="*/ 1607 h 880"/>
                  <a:gd name="T10" fmla="*/ 4045 w 1684"/>
                  <a:gd name="T11" fmla="*/ 1548 h 880"/>
                  <a:gd name="T12" fmla="*/ 4598 w 1684"/>
                  <a:gd name="T13" fmla="*/ 1631 h 880"/>
                  <a:gd name="T14" fmla="*/ 4790 w 1684"/>
                  <a:gd name="T15" fmla="*/ 1499 h 880"/>
                  <a:gd name="T16" fmla="*/ 4272 w 1684"/>
                  <a:gd name="T17" fmla="*/ 1231 h 880"/>
                  <a:gd name="T18" fmla="*/ 4061 w 1684"/>
                  <a:gd name="T19" fmla="*/ 950 h 880"/>
                  <a:gd name="T20" fmla="*/ 3895 w 1684"/>
                  <a:gd name="T21" fmla="*/ 977 h 880"/>
                  <a:gd name="T22" fmla="*/ 4093 w 1684"/>
                  <a:gd name="T23" fmla="*/ 1231 h 880"/>
                  <a:gd name="T24" fmla="*/ 4489 w 1684"/>
                  <a:gd name="T25" fmla="*/ 1501 h 880"/>
                  <a:gd name="T26" fmla="*/ 4020 w 1684"/>
                  <a:gd name="T27" fmla="*/ 1459 h 880"/>
                  <a:gd name="T28" fmla="*/ 3467 w 1684"/>
                  <a:gd name="T29" fmla="*/ 1508 h 880"/>
                  <a:gd name="T30" fmla="*/ 3569 w 1684"/>
                  <a:gd name="T31" fmla="*/ 1204 h 880"/>
                  <a:gd name="T32" fmla="*/ 3806 w 1684"/>
                  <a:gd name="T33" fmla="*/ 997 h 880"/>
                  <a:gd name="T34" fmla="*/ 3529 w 1684"/>
                  <a:gd name="T35" fmla="*/ 1023 h 880"/>
                  <a:gd name="T36" fmla="*/ 3314 w 1684"/>
                  <a:gd name="T37" fmla="*/ 1220 h 880"/>
                  <a:gd name="T38" fmla="*/ 3240 w 1684"/>
                  <a:gd name="T39" fmla="*/ 1467 h 880"/>
                  <a:gd name="T40" fmla="*/ 305 w 1684"/>
                  <a:gd name="T41" fmla="*/ 575 h 880"/>
                  <a:gd name="T42" fmla="*/ 227 w 1684"/>
                  <a:gd name="T43" fmla="*/ 398 h 880"/>
                  <a:gd name="T44" fmla="*/ 293 w 1684"/>
                  <a:gd name="T45" fmla="*/ 177 h 880"/>
                  <a:gd name="T46" fmla="*/ 616 w 1684"/>
                  <a:gd name="T47" fmla="*/ 0 h 880"/>
                  <a:gd name="T48" fmla="*/ 443 w 1684"/>
                  <a:gd name="T49" fmla="*/ 0 h 880"/>
                  <a:gd name="T50" fmla="*/ 443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>
                  <a:gd name="T0" fmla="*/ 285 w 1190"/>
                  <a:gd name="T1" fmla="*/ 0 h 500"/>
                  <a:gd name="T2" fmla="*/ 3385 w 1190"/>
                  <a:gd name="T3" fmla="*/ 907 h 500"/>
                  <a:gd name="T4" fmla="*/ 3059 w 1190"/>
                  <a:gd name="T5" fmla="*/ 926 h 500"/>
                  <a:gd name="T6" fmla="*/ 0 w 1190"/>
                  <a:gd name="T7" fmla="*/ 50 h 500"/>
                  <a:gd name="T8" fmla="*/ 285 w 1190"/>
                  <a:gd name="T9" fmla="*/ 0 h 500"/>
                  <a:gd name="T10" fmla="*/ 285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>
                  <a:gd name="T0" fmla="*/ 332 w 160"/>
                  <a:gd name="T1" fmla="*/ 0 h 335"/>
                  <a:gd name="T2" fmla="*/ 54 w 160"/>
                  <a:gd name="T3" fmla="*/ 195 h 335"/>
                  <a:gd name="T4" fmla="*/ 0 w 160"/>
                  <a:gd name="T5" fmla="*/ 421 h 335"/>
                  <a:gd name="T6" fmla="*/ 95 w 160"/>
                  <a:gd name="T7" fmla="*/ 575 h 335"/>
                  <a:gd name="T8" fmla="*/ 268 w 160"/>
                  <a:gd name="T9" fmla="*/ 614 h 335"/>
                  <a:gd name="T10" fmla="*/ 217 w 160"/>
                  <a:gd name="T11" fmla="*/ 281 h 335"/>
                  <a:gd name="T12" fmla="*/ 457 w 160"/>
                  <a:gd name="T13" fmla="*/ 32 h 335"/>
                  <a:gd name="T14" fmla="*/ 332 w 160"/>
                  <a:gd name="T15" fmla="*/ 0 h 335"/>
                  <a:gd name="T16" fmla="*/ 332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>
                  <a:gd name="T0" fmla="*/ 40 w 489"/>
                  <a:gd name="T1" fmla="*/ 64 h 296"/>
                  <a:gd name="T2" fmla="*/ 451 w 489"/>
                  <a:gd name="T3" fmla="*/ 123 h 296"/>
                  <a:gd name="T4" fmla="*/ 914 w 489"/>
                  <a:gd name="T5" fmla="*/ 255 h 296"/>
                  <a:gd name="T6" fmla="*/ 1242 w 489"/>
                  <a:gd name="T7" fmla="*/ 453 h 296"/>
                  <a:gd name="T8" fmla="*/ 920 w 489"/>
                  <a:gd name="T9" fmla="*/ 428 h 296"/>
                  <a:gd name="T10" fmla="*/ 391 w 489"/>
                  <a:gd name="T11" fmla="*/ 272 h 296"/>
                  <a:gd name="T12" fmla="*/ 141 w 489"/>
                  <a:gd name="T13" fmla="*/ 149 h 296"/>
                  <a:gd name="T14" fmla="*/ 301 w 489"/>
                  <a:gd name="T15" fmla="*/ 303 h 296"/>
                  <a:gd name="T16" fmla="*/ 767 w 489"/>
                  <a:gd name="T17" fmla="*/ 502 h 296"/>
                  <a:gd name="T18" fmla="*/ 1314 w 489"/>
                  <a:gd name="T19" fmla="*/ 551 h 296"/>
                  <a:gd name="T20" fmla="*/ 1379 w 489"/>
                  <a:gd name="T21" fmla="*/ 416 h 296"/>
                  <a:gd name="T22" fmla="*/ 1112 w 489"/>
                  <a:gd name="T23" fmla="*/ 224 h 296"/>
                  <a:gd name="T24" fmla="*/ 479 w 489"/>
                  <a:gd name="T25" fmla="*/ 32 h 296"/>
                  <a:gd name="T26" fmla="*/ 0 w 489"/>
                  <a:gd name="T27" fmla="*/ 0 h 296"/>
                  <a:gd name="T28" fmla="*/ 40 w 489"/>
                  <a:gd name="T29" fmla="*/ 64 h 296"/>
                  <a:gd name="T30" fmla="*/ 40 w 489"/>
                  <a:gd name="T31" fmla="*/ 64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15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6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>
                <a:gd name="T0" fmla="*/ 395 w 794"/>
                <a:gd name="T1" fmla="*/ 140 h 414"/>
                <a:gd name="T2" fmla="*/ 353 w 794"/>
                <a:gd name="T3" fmla="*/ 113 h 414"/>
                <a:gd name="T4" fmla="*/ 276 w 794"/>
                <a:gd name="T5" fmla="*/ 74 h 414"/>
                <a:gd name="T6" fmla="*/ 35 w 794"/>
                <a:gd name="T7" fmla="*/ 0 h 414"/>
                <a:gd name="T8" fmla="*/ 11 w 794"/>
                <a:gd name="T9" fmla="*/ 7 h 414"/>
                <a:gd name="T10" fmla="*/ 0 w 794"/>
                <a:gd name="T11" fmla="*/ 30 h 414"/>
                <a:gd name="T12" fmla="*/ 13 w 794"/>
                <a:gd name="T13" fmla="*/ 55 h 414"/>
                <a:gd name="T14" fmla="*/ 284 w 794"/>
                <a:gd name="T15" fmla="*/ 145 h 414"/>
                <a:gd name="T16" fmla="*/ 343 w 794"/>
                <a:gd name="T17" fmla="*/ 139 h 414"/>
                <a:gd name="T18" fmla="*/ 391 w 794"/>
                <a:gd name="T19" fmla="*/ 147 h 414"/>
                <a:gd name="T20" fmla="*/ 395 w 794"/>
                <a:gd name="T21" fmla="*/ 140 h 414"/>
                <a:gd name="T22" fmla="*/ 395 w 794"/>
                <a:gd name="T23" fmla="*/ 140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>
                <a:gd name="T0" fmla="*/ 8 w 1586"/>
                <a:gd name="T1" fmla="*/ 0 h 821"/>
                <a:gd name="T2" fmla="*/ 82 w 1586"/>
                <a:gd name="T3" fmla="*/ 23 h 821"/>
                <a:gd name="T4" fmla="*/ 88 w 1586"/>
                <a:gd name="T5" fmla="*/ 28 h 821"/>
                <a:gd name="T6" fmla="*/ 98 w 1586"/>
                <a:gd name="T7" fmla="*/ 35 h 821"/>
                <a:gd name="T8" fmla="*/ 97 w 1586"/>
                <a:gd name="T9" fmla="*/ 36 h 821"/>
                <a:gd name="T10" fmla="*/ 83 w 1586"/>
                <a:gd name="T11" fmla="*/ 35 h 821"/>
                <a:gd name="T12" fmla="*/ 71 w 1586"/>
                <a:gd name="T13" fmla="*/ 36 h 821"/>
                <a:gd name="T14" fmla="*/ 3 w 1586"/>
                <a:gd name="T15" fmla="*/ 13 h 821"/>
                <a:gd name="T16" fmla="*/ 0 w 1586"/>
                <a:gd name="T17" fmla="*/ 7 h 821"/>
                <a:gd name="T18" fmla="*/ 3 w 1586"/>
                <a:gd name="T19" fmla="*/ 1 h 821"/>
                <a:gd name="T20" fmla="*/ 8 w 1586"/>
                <a:gd name="T21" fmla="*/ 0 h 821"/>
                <a:gd name="T22" fmla="*/ 8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Freeform 21"/>
            <p:cNvSpPr>
              <a:spLocks/>
            </p:cNvSpPr>
            <p:nvPr userDrawn="1"/>
          </p:nvSpPr>
          <p:spPr bwMode="auto">
            <a:xfrm rot="7320404">
              <a:off x="5000" y="2912"/>
              <a:ext cx="416" cy="265"/>
            </a:xfrm>
            <a:custGeom>
              <a:avLst/>
              <a:gdLst>
                <a:gd name="T0" fmla="*/ 0 w 1049"/>
                <a:gd name="T1" fmla="*/ 15 h 747"/>
                <a:gd name="T2" fmla="*/ 58 w 1049"/>
                <a:gd name="T3" fmla="*/ 33 h 747"/>
                <a:gd name="T4" fmla="*/ 59 w 1049"/>
                <a:gd name="T5" fmla="*/ 24 h 747"/>
                <a:gd name="T6" fmla="*/ 65 w 1049"/>
                <a:gd name="T7" fmla="*/ 19 h 747"/>
                <a:gd name="T8" fmla="*/ 5 w 1049"/>
                <a:gd name="T9" fmla="*/ 0 h 747"/>
                <a:gd name="T10" fmla="*/ 0 w 1049"/>
                <a:gd name="T11" fmla="*/ 6 h 747"/>
                <a:gd name="T12" fmla="*/ 0 w 1049"/>
                <a:gd name="T13" fmla="*/ 15 h 747"/>
                <a:gd name="T14" fmla="*/ 0 w 1049"/>
                <a:gd name="T15" fmla="*/ 1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19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20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>
                  <a:gd name="T0" fmla="*/ 7 w 150"/>
                  <a:gd name="T1" fmla="*/ 0 h 173"/>
                  <a:gd name="T2" fmla="*/ 2 w 150"/>
                  <a:gd name="T3" fmla="*/ 3 h 173"/>
                  <a:gd name="T4" fmla="*/ 0 w 150"/>
                  <a:gd name="T5" fmla="*/ 8 h 173"/>
                  <a:gd name="T6" fmla="*/ 5 w 150"/>
                  <a:gd name="T7" fmla="*/ 7 h 173"/>
                  <a:gd name="T8" fmla="*/ 6 w 150"/>
                  <a:gd name="T9" fmla="*/ 4 h 173"/>
                  <a:gd name="T10" fmla="*/ 9 w 150"/>
                  <a:gd name="T11" fmla="*/ 1 h 173"/>
                  <a:gd name="T12" fmla="*/ 7 w 150"/>
                  <a:gd name="T13" fmla="*/ 0 h 173"/>
                  <a:gd name="T14" fmla="*/ 7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>
                  <a:gd name="T0" fmla="*/ 10 w 1684"/>
                  <a:gd name="T1" fmla="*/ 0 h 880"/>
                  <a:gd name="T2" fmla="*/ 4 w 1684"/>
                  <a:gd name="T3" fmla="*/ 2 h 880"/>
                  <a:gd name="T4" fmla="*/ 0 w 1684"/>
                  <a:gd name="T5" fmla="*/ 9 h 880"/>
                  <a:gd name="T6" fmla="*/ 4 w 1684"/>
                  <a:gd name="T7" fmla="*/ 16 h 880"/>
                  <a:gd name="T8" fmla="*/ 73 w 1684"/>
                  <a:gd name="T9" fmla="*/ 38 h 880"/>
                  <a:gd name="T10" fmla="*/ 88 w 1684"/>
                  <a:gd name="T11" fmla="*/ 37 h 880"/>
                  <a:gd name="T12" fmla="*/ 100 w 1684"/>
                  <a:gd name="T13" fmla="*/ 39 h 880"/>
                  <a:gd name="T14" fmla="*/ 105 w 1684"/>
                  <a:gd name="T15" fmla="*/ 36 h 880"/>
                  <a:gd name="T16" fmla="*/ 93 w 1684"/>
                  <a:gd name="T17" fmla="*/ 29 h 880"/>
                  <a:gd name="T18" fmla="*/ 89 w 1684"/>
                  <a:gd name="T19" fmla="*/ 23 h 880"/>
                  <a:gd name="T20" fmla="*/ 85 w 1684"/>
                  <a:gd name="T21" fmla="*/ 23 h 880"/>
                  <a:gd name="T22" fmla="*/ 90 w 1684"/>
                  <a:gd name="T23" fmla="*/ 29 h 880"/>
                  <a:gd name="T24" fmla="*/ 98 w 1684"/>
                  <a:gd name="T25" fmla="*/ 36 h 880"/>
                  <a:gd name="T26" fmla="*/ 88 w 1684"/>
                  <a:gd name="T27" fmla="*/ 35 h 880"/>
                  <a:gd name="T28" fmla="*/ 76 w 1684"/>
                  <a:gd name="T29" fmla="*/ 36 h 880"/>
                  <a:gd name="T30" fmla="*/ 78 w 1684"/>
                  <a:gd name="T31" fmla="*/ 29 h 880"/>
                  <a:gd name="T32" fmla="*/ 83 w 1684"/>
                  <a:gd name="T33" fmla="*/ 24 h 880"/>
                  <a:gd name="T34" fmla="*/ 77 w 1684"/>
                  <a:gd name="T35" fmla="*/ 24 h 880"/>
                  <a:gd name="T36" fmla="*/ 72 w 1684"/>
                  <a:gd name="T37" fmla="*/ 29 h 880"/>
                  <a:gd name="T38" fmla="*/ 71 w 1684"/>
                  <a:gd name="T39" fmla="*/ 35 h 880"/>
                  <a:gd name="T40" fmla="*/ 7 w 1684"/>
                  <a:gd name="T41" fmla="*/ 14 h 880"/>
                  <a:gd name="T42" fmla="*/ 5 w 1684"/>
                  <a:gd name="T43" fmla="*/ 10 h 880"/>
                  <a:gd name="T44" fmla="*/ 6 w 1684"/>
                  <a:gd name="T45" fmla="*/ 4 h 880"/>
                  <a:gd name="T46" fmla="*/ 13 w 1684"/>
                  <a:gd name="T47" fmla="*/ 0 h 880"/>
                  <a:gd name="T48" fmla="*/ 10 w 1684"/>
                  <a:gd name="T49" fmla="*/ 0 h 880"/>
                  <a:gd name="T50" fmla="*/ 10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>
                  <a:gd name="T0" fmla="*/ 6 w 1190"/>
                  <a:gd name="T1" fmla="*/ 0 h 500"/>
                  <a:gd name="T2" fmla="*/ 74 w 1190"/>
                  <a:gd name="T3" fmla="*/ 21 h 500"/>
                  <a:gd name="T4" fmla="*/ 67 w 1190"/>
                  <a:gd name="T5" fmla="*/ 22 h 500"/>
                  <a:gd name="T6" fmla="*/ 0 w 1190"/>
                  <a:gd name="T7" fmla="*/ 1 h 500"/>
                  <a:gd name="T8" fmla="*/ 6 w 1190"/>
                  <a:gd name="T9" fmla="*/ 0 h 500"/>
                  <a:gd name="T10" fmla="*/ 6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" name="Freeform 26"/>
              <p:cNvSpPr>
                <a:spLocks/>
              </p:cNvSpPr>
              <p:nvPr userDrawn="1"/>
            </p:nvSpPr>
            <p:spPr bwMode="auto">
              <a:xfrm rot="7320404">
                <a:off x="5363" y="2874"/>
                <a:ext cx="63" cy="118"/>
              </a:xfrm>
              <a:custGeom>
                <a:avLst/>
                <a:gdLst>
                  <a:gd name="T0" fmla="*/ 7 w 160"/>
                  <a:gd name="T1" fmla="*/ 0 h 335"/>
                  <a:gd name="T2" fmla="*/ 1 w 160"/>
                  <a:gd name="T3" fmla="*/ 5 h 335"/>
                  <a:gd name="T4" fmla="*/ 0 w 160"/>
                  <a:gd name="T5" fmla="*/ 10 h 335"/>
                  <a:gd name="T6" fmla="*/ 2 w 160"/>
                  <a:gd name="T7" fmla="*/ 14 h 335"/>
                  <a:gd name="T8" fmla="*/ 6 w 160"/>
                  <a:gd name="T9" fmla="*/ 15 h 335"/>
                  <a:gd name="T10" fmla="*/ 5 w 160"/>
                  <a:gd name="T11" fmla="*/ 7 h 335"/>
                  <a:gd name="T12" fmla="*/ 10 w 160"/>
                  <a:gd name="T13" fmla="*/ 1 h 335"/>
                  <a:gd name="T14" fmla="*/ 7 w 160"/>
                  <a:gd name="T15" fmla="*/ 0 h 335"/>
                  <a:gd name="T16" fmla="*/ 7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" name="Freeform 27"/>
              <p:cNvSpPr>
                <a:spLocks/>
              </p:cNvSpPr>
              <p:nvPr userDrawn="1"/>
            </p:nvSpPr>
            <p:spPr bwMode="auto">
              <a:xfrm rot="7320404">
                <a:off x="5136" y="3000"/>
                <a:ext cx="193" cy="104"/>
              </a:xfrm>
              <a:custGeom>
                <a:avLst/>
                <a:gdLst>
                  <a:gd name="T0" fmla="*/ 1 w 489"/>
                  <a:gd name="T1" fmla="*/ 1 h 296"/>
                  <a:gd name="T2" fmla="*/ 10 w 489"/>
                  <a:gd name="T3" fmla="*/ 3 h 296"/>
                  <a:gd name="T4" fmla="*/ 20 w 489"/>
                  <a:gd name="T5" fmla="*/ 6 h 296"/>
                  <a:gd name="T6" fmla="*/ 27 w 489"/>
                  <a:gd name="T7" fmla="*/ 11 h 296"/>
                  <a:gd name="T8" fmla="*/ 20 w 489"/>
                  <a:gd name="T9" fmla="*/ 10 h 296"/>
                  <a:gd name="T10" fmla="*/ 9 w 489"/>
                  <a:gd name="T11" fmla="*/ 6 h 296"/>
                  <a:gd name="T12" fmla="*/ 3 w 489"/>
                  <a:gd name="T13" fmla="*/ 4 h 296"/>
                  <a:gd name="T14" fmla="*/ 7 w 489"/>
                  <a:gd name="T15" fmla="*/ 7 h 296"/>
                  <a:gd name="T16" fmla="*/ 17 w 489"/>
                  <a:gd name="T17" fmla="*/ 12 h 296"/>
                  <a:gd name="T18" fmla="*/ 29 w 489"/>
                  <a:gd name="T19" fmla="*/ 13 h 296"/>
                  <a:gd name="T20" fmla="*/ 30 w 489"/>
                  <a:gd name="T21" fmla="*/ 10 h 296"/>
                  <a:gd name="T22" fmla="*/ 24 w 489"/>
                  <a:gd name="T23" fmla="*/ 5 h 296"/>
                  <a:gd name="T24" fmla="*/ 10 w 489"/>
                  <a:gd name="T25" fmla="*/ 1 h 296"/>
                  <a:gd name="T26" fmla="*/ 0 w 489"/>
                  <a:gd name="T27" fmla="*/ 0 h 296"/>
                  <a:gd name="T28" fmla="*/ 1 w 489"/>
                  <a:gd name="T29" fmla="*/ 1 h 296"/>
                  <a:gd name="T30" fmla="*/ 1 w 489"/>
                  <a:gd name="T31" fmla="*/ 1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25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>
              <a:gd name="T0" fmla="*/ 0 w 4288"/>
              <a:gd name="T1" fmla="*/ 0 h 459"/>
              <a:gd name="T2" fmla="*/ 2147483646 w 4288"/>
              <a:gd name="T3" fmla="*/ 2147483646 h 459"/>
              <a:gd name="T4" fmla="*/ 2147483646 w 4288"/>
              <a:gd name="T5" fmla="*/ 2147483646 h 459"/>
              <a:gd name="T6" fmla="*/ 2147483646 w 4288"/>
              <a:gd name="T7" fmla="*/ 2147483646 h 459"/>
              <a:gd name="T8" fmla="*/ 2147483646 w 4288"/>
              <a:gd name="T9" fmla="*/ 2147483646 h 459"/>
              <a:gd name="T10" fmla="*/ 2147483646 w 4288"/>
              <a:gd name="T11" fmla="*/ 2147483646 h 459"/>
              <a:gd name="T12" fmla="*/ 2147483646 w 4288"/>
              <a:gd name="T13" fmla="*/ 2147483646 h 45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6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>
              <a:gd name="T0" fmla="*/ 0 w 560"/>
              <a:gd name="T1" fmla="*/ 2147483646 h 240"/>
              <a:gd name="T2" fmla="*/ 2147483646 w 560"/>
              <a:gd name="T3" fmla="*/ 2147483646 h 240"/>
              <a:gd name="T4" fmla="*/ 2147483646 w 560"/>
              <a:gd name="T5" fmla="*/ 2147483646 h 240"/>
              <a:gd name="T6" fmla="*/ 2147483646 w 560"/>
              <a:gd name="T7" fmla="*/ 2147483646 h 24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836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3300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2836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2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9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fld id="{F0AA26BE-ABE2-45FB-92F2-9661CD37C0A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B79207-B6D1-4034-AE9F-D6851105D9C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421D2C-A98C-4B19-95A5-E429CA58BD6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A14A3C-6183-4B40-BB0F-3D9D9577EDA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6730B4-00F6-4890-BD95-14A9F29E1AE4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CB6ECA-7BDB-4B40-B980-A7F0CD82EE7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0B9F5C-67FA-4023-BE7B-C5FD80D4FDE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6FBF18-FBCB-4B27-8822-F966811C5BF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728035-FD9C-4137-945E-7C1E355BCAB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9ADF8C-D09F-4F60-B191-FF4695B8295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51B96F-C277-4C1A-B208-3EB0D1E8F46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DC2127-3BC7-4906-B581-8C2DB40F2D0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B4C8A6-411A-4845-81C7-91B98C623B8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A019EC-6821-4045-A388-4F9AE24FC7B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0B01ED-D8AA-419F-9A82-FD01207ACF6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5E9873-35F8-460E-BFD9-7F423ABC2DAB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AFBFC2-6751-48C1-BF7E-2AA76AA63C5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2543BA-6A84-4038-AD13-3610295F7F6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970C55-47B6-4409-B050-BDD7173ED06B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>
              <a:gd name="T0" fmla="*/ 2147483646 w 2903"/>
              <a:gd name="T1" fmla="*/ 2147483646 h 3686"/>
              <a:gd name="T2" fmla="*/ 2147483646 w 2903"/>
              <a:gd name="T3" fmla="*/ 2147483646 h 3686"/>
              <a:gd name="T4" fmla="*/ 2147483646 w 2903"/>
              <a:gd name="T5" fmla="*/ 0 h 3686"/>
              <a:gd name="T6" fmla="*/ 2147483646 w 2903"/>
              <a:gd name="T7" fmla="*/ 2147483646 h 3686"/>
              <a:gd name="T8" fmla="*/ 2147483646 w 2903"/>
              <a:gd name="T9" fmla="*/ 2147483646 h 3686"/>
              <a:gd name="T10" fmla="*/ 0 w 2903"/>
              <a:gd name="T11" fmla="*/ 2147483646 h 3686"/>
              <a:gd name="T12" fmla="*/ 2147483646 w 2903"/>
              <a:gd name="T13" fmla="*/ 2147483646 h 3686"/>
              <a:gd name="T14" fmla="*/ 2147483646 w 2903"/>
              <a:gd name="T15" fmla="*/ 2147483646 h 3686"/>
              <a:gd name="T16" fmla="*/ 2147483646 w 2903"/>
              <a:gd name="T17" fmla="*/ 2147483646 h 3686"/>
              <a:gd name="T18" fmla="*/ 2147483646 w 2903"/>
              <a:gd name="T19" fmla="*/ 2147483646 h 3686"/>
              <a:gd name="T20" fmla="*/ 2147483646 w 2903"/>
              <a:gd name="T21" fmla="*/ 2147483646 h 368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9558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9559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9559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54B3ED3E-1DA2-4F9C-8905-FFD284EE8DD1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1032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>
              <a:gd name="T0" fmla="*/ 2147483646 w 2911"/>
              <a:gd name="T1" fmla="*/ 0 h 3703"/>
              <a:gd name="T2" fmla="*/ 2147483646 w 2911"/>
              <a:gd name="T3" fmla="*/ 2147483646 h 3703"/>
              <a:gd name="T4" fmla="*/ 2147483646 w 2911"/>
              <a:gd name="T5" fmla="*/ 2147483646 h 3703"/>
              <a:gd name="T6" fmla="*/ 0 w 2911"/>
              <a:gd name="T7" fmla="*/ 2147483646 h 3703"/>
              <a:gd name="T8" fmla="*/ 2147483646 w 2911"/>
              <a:gd name="T9" fmla="*/ 2147483646 h 3703"/>
              <a:gd name="T10" fmla="*/ 2147483646 w 2911"/>
              <a:gd name="T11" fmla="*/ 2147483646 h 3703"/>
              <a:gd name="T12" fmla="*/ 2147483646 w 2911"/>
              <a:gd name="T13" fmla="*/ 2147483646 h 3703"/>
              <a:gd name="T14" fmla="*/ 2147483646 w 2911"/>
              <a:gd name="T15" fmla="*/ 2147483646 h 3703"/>
              <a:gd name="T16" fmla="*/ 2147483646 w 2911"/>
              <a:gd name="T17" fmla="*/ 2147483646 h 3703"/>
              <a:gd name="T18" fmla="*/ 2147483646 w 2911"/>
              <a:gd name="T19" fmla="*/ 0 h 3703"/>
              <a:gd name="T20" fmla="*/ 2147483646 w 2911"/>
              <a:gd name="T21" fmla="*/ 0 h 370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33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>
              <a:gd name="T0" fmla="*/ 0 w 2561"/>
              <a:gd name="T1" fmla="*/ 2147483646 h 2777"/>
              <a:gd name="T2" fmla="*/ 2147483646 w 2561"/>
              <a:gd name="T3" fmla="*/ 2147483646 h 2777"/>
              <a:gd name="T4" fmla="*/ 2147483646 w 2561"/>
              <a:gd name="T5" fmla="*/ 2147483646 h 2777"/>
              <a:gd name="T6" fmla="*/ 2147483646 w 2561"/>
              <a:gd name="T7" fmla="*/ 2147483646 h 2777"/>
              <a:gd name="T8" fmla="*/ 2147483646 w 2561"/>
              <a:gd name="T9" fmla="*/ 2147483646 h 2777"/>
              <a:gd name="T10" fmla="*/ 2147483646 w 2561"/>
              <a:gd name="T11" fmla="*/ 0 h 2777"/>
              <a:gd name="T12" fmla="*/ 0 w 2561"/>
              <a:gd name="T13" fmla="*/ 2147483646 h 2777"/>
              <a:gd name="T14" fmla="*/ 0 w 2561"/>
              <a:gd name="T15" fmla="*/ 2147483646 h 277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034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1051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>
                <a:gd name="T0" fmla="*/ 199 w 2177"/>
                <a:gd name="T1" fmla="*/ 158 h 1298"/>
                <a:gd name="T2" fmla="*/ 178 w 2177"/>
                <a:gd name="T3" fmla="*/ 139 h 1298"/>
                <a:gd name="T4" fmla="*/ 167 w 2177"/>
                <a:gd name="T5" fmla="*/ 60 h 1298"/>
                <a:gd name="T6" fmla="*/ 268 w 2177"/>
                <a:gd name="T7" fmla="*/ 42 h 1298"/>
                <a:gd name="T8" fmla="*/ 273 w 2177"/>
                <a:gd name="T9" fmla="*/ 26 h 1298"/>
                <a:gd name="T10" fmla="*/ 263 w 2177"/>
                <a:gd name="T11" fmla="*/ 13 h 1298"/>
                <a:gd name="T12" fmla="*/ 160 w 2177"/>
                <a:gd name="T13" fmla="*/ 27 h 1298"/>
                <a:gd name="T14" fmla="*/ 153 w 2177"/>
                <a:gd name="T15" fmla="*/ 4 h 1298"/>
                <a:gd name="T16" fmla="*/ 136 w 2177"/>
                <a:gd name="T17" fmla="*/ 0 h 1298"/>
                <a:gd name="T18" fmla="*/ 120 w 2177"/>
                <a:gd name="T19" fmla="*/ 4 h 1298"/>
                <a:gd name="T20" fmla="*/ 111 w 2177"/>
                <a:gd name="T21" fmla="*/ 14 h 1298"/>
                <a:gd name="T22" fmla="*/ 118 w 2177"/>
                <a:gd name="T23" fmla="*/ 36 h 1298"/>
                <a:gd name="T24" fmla="*/ 83 w 2177"/>
                <a:gd name="T25" fmla="*/ 56 h 1298"/>
                <a:gd name="T26" fmla="*/ 123 w 2177"/>
                <a:gd name="T27" fmla="*/ 60 h 1298"/>
                <a:gd name="T28" fmla="*/ 139 w 2177"/>
                <a:gd name="T29" fmla="*/ 112 h 1298"/>
                <a:gd name="T30" fmla="*/ 18 w 2177"/>
                <a:gd name="T31" fmla="*/ 59 h 1298"/>
                <a:gd name="T32" fmla="*/ 6 w 2177"/>
                <a:gd name="T33" fmla="*/ 64 h 1298"/>
                <a:gd name="T34" fmla="*/ 0 w 2177"/>
                <a:gd name="T35" fmla="*/ 80 h 1298"/>
                <a:gd name="T36" fmla="*/ 7 w 2177"/>
                <a:gd name="T37" fmla="*/ 98 h 1298"/>
                <a:gd name="T38" fmla="*/ 143 w 2177"/>
                <a:gd name="T39" fmla="*/ 161 h 1298"/>
                <a:gd name="T40" fmla="*/ 173 w 2177"/>
                <a:gd name="T41" fmla="*/ 157 h 1298"/>
                <a:gd name="T42" fmla="*/ 197 w 2177"/>
                <a:gd name="T43" fmla="*/ 163 h 1298"/>
                <a:gd name="T44" fmla="*/ 199 w 2177"/>
                <a:gd name="T45" fmla="*/ 158 h 1298"/>
                <a:gd name="T46" fmla="*/ 199 w 2177"/>
                <a:gd name="T47" fmla="*/ 158 h 129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2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>
                <a:gd name="T0" fmla="*/ 0 w 143"/>
                <a:gd name="T1" fmla="*/ 1 h 258"/>
                <a:gd name="T2" fmla="*/ 15 w 143"/>
                <a:gd name="T3" fmla="*/ 0 h 258"/>
                <a:gd name="T4" fmla="*/ 17 w 143"/>
                <a:gd name="T5" fmla="*/ 30 h 258"/>
                <a:gd name="T6" fmla="*/ 1 w 143"/>
                <a:gd name="T7" fmla="*/ 33 h 258"/>
                <a:gd name="T8" fmla="*/ 0 w 143"/>
                <a:gd name="T9" fmla="*/ 1 h 258"/>
                <a:gd name="T10" fmla="*/ 0 w 143"/>
                <a:gd name="T11" fmla="*/ 1 h 2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3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>
                <a:gd name="T0" fmla="*/ 17 w 1586"/>
                <a:gd name="T1" fmla="*/ 0 h 821"/>
                <a:gd name="T2" fmla="*/ 166 w 1586"/>
                <a:gd name="T3" fmla="*/ 64 h 821"/>
                <a:gd name="T4" fmla="*/ 178 w 1586"/>
                <a:gd name="T5" fmla="*/ 79 h 821"/>
                <a:gd name="T6" fmla="*/ 198 w 1586"/>
                <a:gd name="T7" fmla="*/ 99 h 821"/>
                <a:gd name="T8" fmla="*/ 195 w 1586"/>
                <a:gd name="T9" fmla="*/ 102 h 821"/>
                <a:gd name="T10" fmla="*/ 168 w 1586"/>
                <a:gd name="T11" fmla="*/ 98 h 821"/>
                <a:gd name="T12" fmla="*/ 143 w 1586"/>
                <a:gd name="T13" fmla="*/ 101 h 821"/>
                <a:gd name="T14" fmla="*/ 5 w 1586"/>
                <a:gd name="T15" fmla="*/ 37 h 821"/>
                <a:gd name="T16" fmla="*/ 0 w 1586"/>
                <a:gd name="T17" fmla="*/ 18 h 821"/>
                <a:gd name="T18" fmla="*/ 5 w 1586"/>
                <a:gd name="T19" fmla="*/ 4 h 821"/>
                <a:gd name="T20" fmla="*/ 17 w 1586"/>
                <a:gd name="T21" fmla="*/ 0 h 821"/>
                <a:gd name="T22" fmla="*/ 17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4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>
                <a:gd name="T0" fmla="*/ 0 w 1049"/>
                <a:gd name="T1" fmla="*/ 41 h 747"/>
                <a:gd name="T2" fmla="*/ 116 w 1049"/>
                <a:gd name="T3" fmla="*/ 94 h 747"/>
                <a:gd name="T4" fmla="*/ 118 w 1049"/>
                <a:gd name="T5" fmla="*/ 67 h 747"/>
                <a:gd name="T6" fmla="*/ 132 w 1049"/>
                <a:gd name="T7" fmla="*/ 53 h 747"/>
                <a:gd name="T8" fmla="*/ 10 w 1049"/>
                <a:gd name="T9" fmla="*/ 0 h 747"/>
                <a:gd name="T10" fmla="*/ 0 w 1049"/>
                <a:gd name="T11" fmla="*/ 16 h 747"/>
                <a:gd name="T12" fmla="*/ 0 w 1049"/>
                <a:gd name="T13" fmla="*/ 41 h 747"/>
                <a:gd name="T14" fmla="*/ 0 w 1049"/>
                <a:gd name="T15" fmla="*/ 41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5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>
                <a:gd name="T0" fmla="*/ 0 w 272"/>
                <a:gd name="T1" fmla="*/ 4 h 241"/>
                <a:gd name="T2" fmla="*/ 19 w 272"/>
                <a:gd name="T3" fmla="*/ 0 h 241"/>
                <a:gd name="T4" fmla="*/ 31 w 272"/>
                <a:gd name="T5" fmla="*/ 5 h 241"/>
                <a:gd name="T6" fmla="*/ 33 w 272"/>
                <a:gd name="T7" fmla="*/ 18 h 241"/>
                <a:gd name="T8" fmla="*/ 20 w 272"/>
                <a:gd name="T9" fmla="*/ 19 h 241"/>
                <a:gd name="T10" fmla="*/ 4 w 272"/>
                <a:gd name="T11" fmla="*/ 31 h 241"/>
                <a:gd name="T12" fmla="*/ 0 w 272"/>
                <a:gd name="T13" fmla="*/ 4 h 241"/>
                <a:gd name="T14" fmla="*/ 0 w 272"/>
                <a:gd name="T15" fmla="*/ 4 h 2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6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>
                <a:gd name="T0" fmla="*/ 19 w 152"/>
                <a:gd name="T1" fmla="*/ 1 h 224"/>
                <a:gd name="T2" fmla="*/ 19 w 152"/>
                <a:gd name="T3" fmla="*/ 28 h 224"/>
                <a:gd name="T4" fmla="*/ 0 w 152"/>
                <a:gd name="T5" fmla="*/ 1 h 224"/>
                <a:gd name="T6" fmla="*/ 9 w 152"/>
                <a:gd name="T7" fmla="*/ 0 h 224"/>
                <a:gd name="T8" fmla="*/ 19 w 152"/>
                <a:gd name="T9" fmla="*/ 1 h 224"/>
                <a:gd name="T10" fmla="*/ 19 w 152"/>
                <a:gd name="T11" fmla="*/ 1 h 2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7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>
                <a:gd name="T0" fmla="*/ 0 w 386"/>
                <a:gd name="T1" fmla="*/ 10 h 764"/>
                <a:gd name="T2" fmla="*/ 11 w 386"/>
                <a:gd name="T3" fmla="*/ 0 h 764"/>
                <a:gd name="T4" fmla="*/ 29 w 386"/>
                <a:gd name="T5" fmla="*/ 1 h 764"/>
                <a:gd name="T6" fmla="*/ 49 w 386"/>
                <a:gd name="T7" fmla="*/ 96 h 764"/>
                <a:gd name="T8" fmla="*/ 35 w 386"/>
                <a:gd name="T9" fmla="*/ 91 h 764"/>
                <a:gd name="T10" fmla="*/ 19 w 386"/>
                <a:gd name="T11" fmla="*/ 85 h 764"/>
                <a:gd name="T12" fmla="*/ 0 w 386"/>
                <a:gd name="T13" fmla="*/ 10 h 764"/>
                <a:gd name="T14" fmla="*/ 0 w 386"/>
                <a:gd name="T15" fmla="*/ 10 h 7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8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>
                <a:gd name="T0" fmla="*/ 87 w 728"/>
                <a:gd name="T1" fmla="*/ 0 h 348"/>
                <a:gd name="T2" fmla="*/ 0 w 728"/>
                <a:gd name="T3" fmla="*/ 14 h 348"/>
                <a:gd name="T4" fmla="*/ 4 w 728"/>
                <a:gd name="T5" fmla="*/ 44 h 348"/>
                <a:gd name="T6" fmla="*/ 90 w 728"/>
                <a:gd name="T7" fmla="*/ 30 h 348"/>
                <a:gd name="T8" fmla="*/ 91 w 728"/>
                <a:gd name="T9" fmla="*/ 6 h 348"/>
                <a:gd name="T10" fmla="*/ 87 w 728"/>
                <a:gd name="T11" fmla="*/ 0 h 348"/>
                <a:gd name="T12" fmla="*/ 87 w 728"/>
                <a:gd name="T13" fmla="*/ 0 h 3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9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>
                <a:gd name="T0" fmla="*/ 34 w 312"/>
                <a:gd name="T1" fmla="*/ 0 h 135"/>
                <a:gd name="T2" fmla="*/ 0 w 312"/>
                <a:gd name="T3" fmla="*/ 9 h 135"/>
                <a:gd name="T4" fmla="*/ 39 w 312"/>
                <a:gd name="T5" fmla="*/ 16 h 135"/>
                <a:gd name="T6" fmla="*/ 34 w 312"/>
                <a:gd name="T7" fmla="*/ 0 h 135"/>
                <a:gd name="T8" fmla="*/ 34 w 312"/>
                <a:gd name="T9" fmla="*/ 0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1060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1061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1074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>
                    <a:gd name="T0" fmla="*/ 0 w 313"/>
                    <a:gd name="T1" fmla="*/ 13 h 175"/>
                    <a:gd name="T2" fmla="*/ 15 w 313"/>
                    <a:gd name="T3" fmla="*/ 1 h 175"/>
                    <a:gd name="T4" fmla="*/ 27 w 313"/>
                    <a:gd name="T5" fmla="*/ 0 h 175"/>
                    <a:gd name="T6" fmla="*/ 37 w 313"/>
                    <a:gd name="T7" fmla="*/ 3 h 175"/>
                    <a:gd name="T8" fmla="*/ 40 w 313"/>
                    <a:gd name="T9" fmla="*/ 11 h 175"/>
                    <a:gd name="T10" fmla="*/ 21 w 313"/>
                    <a:gd name="T11" fmla="*/ 8 h 175"/>
                    <a:gd name="T12" fmla="*/ 10 w 313"/>
                    <a:gd name="T13" fmla="*/ 12 h 175"/>
                    <a:gd name="T14" fmla="*/ 2 w 313"/>
                    <a:gd name="T15" fmla="*/ 21 h 175"/>
                    <a:gd name="T16" fmla="*/ 0 w 313"/>
                    <a:gd name="T17" fmla="*/ 13 h 175"/>
                    <a:gd name="T18" fmla="*/ 0 w 313"/>
                    <a:gd name="T19" fmla="*/ 13 h 17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75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>
                    <a:gd name="T0" fmla="*/ 0 w 230"/>
                    <a:gd name="T1" fmla="*/ 5 h 266"/>
                    <a:gd name="T2" fmla="*/ 20 w 230"/>
                    <a:gd name="T3" fmla="*/ 34 h 266"/>
                    <a:gd name="T4" fmla="*/ 29 w 230"/>
                    <a:gd name="T5" fmla="*/ 32 h 266"/>
                    <a:gd name="T6" fmla="*/ 28 w 230"/>
                    <a:gd name="T7" fmla="*/ 3 h 266"/>
                    <a:gd name="T8" fmla="*/ 21 w 230"/>
                    <a:gd name="T9" fmla="*/ 0 h 266"/>
                    <a:gd name="T10" fmla="*/ 23 w 230"/>
                    <a:gd name="T11" fmla="*/ 25 h 266"/>
                    <a:gd name="T12" fmla="*/ 9 w 230"/>
                    <a:gd name="T13" fmla="*/ 1 h 266"/>
                    <a:gd name="T14" fmla="*/ 0 w 230"/>
                    <a:gd name="T15" fmla="*/ 5 h 266"/>
                    <a:gd name="T16" fmla="*/ 0 w 230"/>
                    <a:gd name="T17" fmla="*/ 5 h 26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76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>
                    <a:gd name="T0" fmla="*/ 0 w 87"/>
                    <a:gd name="T1" fmla="*/ 3 h 234"/>
                    <a:gd name="T2" fmla="*/ 4 w 87"/>
                    <a:gd name="T3" fmla="*/ 12 h 234"/>
                    <a:gd name="T4" fmla="*/ 5 w 87"/>
                    <a:gd name="T5" fmla="*/ 20 h 234"/>
                    <a:gd name="T6" fmla="*/ 3 w 87"/>
                    <a:gd name="T7" fmla="*/ 30 h 234"/>
                    <a:gd name="T8" fmla="*/ 10 w 87"/>
                    <a:gd name="T9" fmla="*/ 28 h 234"/>
                    <a:gd name="T10" fmla="*/ 10 w 87"/>
                    <a:gd name="T11" fmla="*/ 15 h 234"/>
                    <a:gd name="T12" fmla="*/ 5 w 87"/>
                    <a:gd name="T13" fmla="*/ 0 h 234"/>
                    <a:gd name="T14" fmla="*/ 0 w 87"/>
                    <a:gd name="T15" fmla="*/ 3 h 234"/>
                    <a:gd name="T16" fmla="*/ 0 w 87"/>
                    <a:gd name="T17" fmla="*/ 3 h 23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062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>
                  <a:gd name="T0" fmla="*/ 13 w 1190"/>
                  <a:gd name="T1" fmla="*/ 0 h 500"/>
                  <a:gd name="T2" fmla="*/ 149 w 1190"/>
                  <a:gd name="T3" fmla="*/ 62 h 500"/>
                  <a:gd name="T4" fmla="*/ 135 w 1190"/>
                  <a:gd name="T5" fmla="*/ 63 h 500"/>
                  <a:gd name="T6" fmla="*/ 0 w 1190"/>
                  <a:gd name="T7" fmla="*/ 4 h 500"/>
                  <a:gd name="T8" fmla="*/ 13 w 1190"/>
                  <a:gd name="T9" fmla="*/ 0 h 500"/>
                  <a:gd name="T10" fmla="*/ 13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3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>
                  <a:gd name="T0" fmla="*/ 1 w 489"/>
                  <a:gd name="T1" fmla="*/ 5 h 296"/>
                  <a:gd name="T2" fmla="*/ 20 w 489"/>
                  <a:gd name="T3" fmla="*/ 9 h 296"/>
                  <a:gd name="T4" fmla="*/ 40 w 489"/>
                  <a:gd name="T5" fmla="*/ 18 h 296"/>
                  <a:gd name="T6" fmla="*/ 55 w 489"/>
                  <a:gd name="T7" fmla="*/ 31 h 296"/>
                  <a:gd name="T8" fmla="*/ 40 w 489"/>
                  <a:gd name="T9" fmla="*/ 29 h 296"/>
                  <a:gd name="T10" fmla="*/ 17 w 489"/>
                  <a:gd name="T11" fmla="*/ 19 h 296"/>
                  <a:gd name="T12" fmla="*/ 6 w 489"/>
                  <a:gd name="T13" fmla="*/ 10 h 296"/>
                  <a:gd name="T14" fmla="*/ 13 w 489"/>
                  <a:gd name="T15" fmla="*/ 21 h 296"/>
                  <a:gd name="T16" fmla="*/ 34 w 489"/>
                  <a:gd name="T17" fmla="*/ 34 h 296"/>
                  <a:gd name="T18" fmla="*/ 58 w 489"/>
                  <a:gd name="T19" fmla="*/ 37 h 296"/>
                  <a:gd name="T20" fmla="*/ 61 w 489"/>
                  <a:gd name="T21" fmla="*/ 28 h 296"/>
                  <a:gd name="T22" fmla="*/ 49 w 489"/>
                  <a:gd name="T23" fmla="*/ 15 h 296"/>
                  <a:gd name="T24" fmla="*/ 21 w 489"/>
                  <a:gd name="T25" fmla="*/ 3 h 296"/>
                  <a:gd name="T26" fmla="*/ 0 w 489"/>
                  <a:gd name="T27" fmla="*/ 0 h 296"/>
                  <a:gd name="T28" fmla="*/ 1 w 489"/>
                  <a:gd name="T29" fmla="*/ 5 h 296"/>
                  <a:gd name="T30" fmla="*/ 1 w 489"/>
                  <a:gd name="T31" fmla="*/ 5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4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>
                  <a:gd name="T0" fmla="*/ 3 w 213"/>
                  <a:gd name="T1" fmla="*/ 0 h 478"/>
                  <a:gd name="T2" fmla="*/ 12 w 213"/>
                  <a:gd name="T3" fmla="*/ 3 h 478"/>
                  <a:gd name="T4" fmla="*/ 10 w 213"/>
                  <a:gd name="T5" fmla="*/ 24 h 478"/>
                  <a:gd name="T6" fmla="*/ 14 w 213"/>
                  <a:gd name="T7" fmla="*/ 40 h 478"/>
                  <a:gd name="T8" fmla="*/ 27 w 213"/>
                  <a:gd name="T9" fmla="*/ 56 h 478"/>
                  <a:gd name="T10" fmla="*/ 13 w 213"/>
                  <a:gd name="T11" fmla="*/ 59 h 478"/>
                  <a:gd name="T12" fmla="*/ 4 w 213"/>
                  <a:gd name="T13" fmla="*/ 42 h 478"/>
                  <a:gd name="T14" fmla="*/ 0 w 213"/>
                  <a:gd name="T15" fmla="*/ 7 h 478"/>
                  <a:gd name="T16" fmla="*/ 3 w 213"/>
                  <a:gd name="T17" fmla="*/ 0 h 478"/>
                  <a:gd name="T18" fmla="*/ 3 w 213"/>
                  <a:gd name="T19" fmla="*/ 0 h 47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065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1066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>
                    <a:gd name="T0" fmla="*/ 14 w 150"/>
                    <a:gd name="T1" fmla="*/ 0 h 173"/>
                    <a:gd name="T2" fmla="*/ 5 w 150"/>
                    <a:gd name="T3" fmla="*/ 9 h 173"/>
                    <a:gd name="T4" fmla="*/ 0 w 150"/>
                    <a:gd name="T5" fmla="*/ 22 h 173"/>
                    <a:gd name="T6" fmla="*/ 10 w 150"/>
                    <a:gd name="T7" fmla="*/ 20 h 173"/>
                    <a:gd name="T8" fmla="*/ 13 w 150"/>
                    <a:gd name="T9" fmla="*/ 11 h 173"/>
                    <a:gd name="T10" fmla="*/ 19 w 150"/>
                    <a:gd name="T11" fmla="*/ 4 h 173"/>
                    <a:gd name="T12" fmla="*/ 14 w 150"/>
                    <a:gd name="T13" fmla="*/ 0 h 173"/>
                    <a:gd name="T14" fmla="*/ 14 w 150"/>
                    <a:gd name="T15" fmla="*/ 0 h 17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67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>
                    <a:gd name="T0" fmla="*/ 20 w 1684"/>
                    <a:gd name="T1" fmla="*/ 0 h 880"/>
                    <a:gd name="T2" fmla="*/ 8 w 1684"/>
                    <a:gd name="T3" fmla="*/ 7 h 880"/>
                    <a:gd name="T4" fmla="*/ 0 w 1684"/>
                    <a:gd name="T5" fmla="*/ 26 h 880"/>
                    <a:gd name="T6" fmla="*/ 9 w 1684"/>
                    <a:gd name="T7" fmla="*/ 45 h 880"/>
                    <a:gd name="T8" fmla="*/ 148 w 1684"/>
                    <a:gd name="T9" fmla="*/ 109 h 880"/>
                    <a:gd name="T10" fmla="*/ 178 w 1684"/>
                    <a:gd name="T11" fmla="*/ 105 h 880"/>
                    <a:gd name="T12" fmla="*/ 202 w 1684"/>
                    <a:gd name="T13" fmla="*/ 110 h 880"/>
                    <a:gd name="T14" fmla="*/ 211 w 1684"/>
                    <a:gd name="T15" fmla="*/ 101 h 880"/>
                    <a:gd name="T16" fmla="*/ 188 w 1684"/>
                    <a:gd name="T17" fmla="*/ 83 h 880"/>
                    <a:gd name="T18" fmla="*/ 179 w 1684"/>
                    <a:gd name="T19" fmla="*/ 64 h 880"/>
                    <a:gd name="T20" fmla="*/ 172 w 1684"/>
                    <a:gd name="T21" fmla="*/ 66 h 880"/>
                    <a:gd name="T22" fmla="*/ 180 w 1684"/>
                    <a:gd name="T23" fmla="*/ 83 h 880"/>
                    <a:gd name="T24" fmla="*/ 198 w 1684"/>
                    <a:gd name="T25" fmla="*/ 102 h 880"/>
                    <a:gd name="T26" fmla="*/ 177 w 1684"/>
                    <a:gd name="T27" fmla="*/ 99 h 880"/>
                    <a:gd name="T28" fmla="*/ 153 w 1684"/>
                    <a:gd name="T29" fmla="*/ 102 h 880"/>
                    <a:gd name="T30" fmla="*/ 157 w 1684"/>
                    <a:gd name="T31" fmla="*/ 82 h 880"/>
                    <a:gd name="T32" fmla="*/ 168 w 1684"/>
                    <a:gd name="T33" fmla="*/ 68 h 880"/>
                    <a:gd name="T34" fmla="*/ 156 w 1684"/>
                    <a:gd name="T35" fmla="*/ 69 h 880"/>
                    <a:gd name="T36" fmla="*/ 146 w 1684"/>
                    <a:gd name="T37" fmla="*/ 83 h 880"/>
                    <a:gd name="T38" fmla="*/ 143 w 1684"/>
                    <a:gd name="T39" fmla="*/ 99 h 880"/>
                    <a:gd name="T40" fmla="*/ 14 w 1684"/>
                    <a:gd name="T41" fmla="*/ 39 h 880"/>
                    <a:gd name="T42" fmla="*/ 10 w 1684"/>
                    <a:gd name="T43" fmla="*/ 27 h 880"/>
                    <a:gd name="T44" fmla="*/ 13 w 1684"/>
                    <a:gd name="T45" fmla="*/ 12 h 880"/>
                    <a:gd name="T46" fmla="*/ 28 w 1684"/>
                    <a:gd name="T47" fmla="*/ 0 h 880"/>
                    <a:gd name="T48" fmla="*/ 20 w 1684"/>
                    <a:gd name="T49" fmla="*/ 0 h 880"/>
                    <a:gd name="T50" fmla="*/ 20 w 1684"/>
                    <a:gd name="T51" fmla="*/ 0 h 880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68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>
                    <a:gd name="T0" fmla="*/ 15 w 160"/>
                    <a:gd name="T1" fmla="*/ 0 h 335"/>
                    <a:gd name="T2" fmla="*/ 3 w 160"/>
                    <a:gd name="T3" fmla="*/ 13 h 335"/>
                    <a:gd name="T4" fmla="*/ 0 w 160"/>
                    <a:gd name="T5" fmla="*/ 28 h 335"/>
                    <a:gd name="T6" fmla="*/ 5 w 160"/>
                    <a:gd name="T7" fmla="*/ 39 h 335"/>
                    <a:gd name="T8" fmla="*/ 12 w 160"/>
                    <a:gd name="T9" fmla="*/ 41 h 335"/>
                    <a:gd name="T10" fmla="*/ 10 w 160"/>
                    <a:gd name="T11" fmla="*/ 19 h 335"/>
                    <a:gd name="T12" fmla="*/ 20 w 160"/>
                    <a:gd name="T13" fmla="*/ 2 h 335"/>
                    <a:gd name="T14" fmla="*/ 15 w 160"/>
                    <a:gd name="T15" fmla="*/ 0 h 335"/>
                    <a:gd name="T16" fmla="*/ 15 w 160"/>
                    <a:gd name="T17" fmla="*/ 0 h 33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69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>
                    <a:gd name="T0" fmla="*/ 28 w 642"/>
                    <a:gd name="T1" fmla="*/ 112 h 1188"/>
                    <a:gd name="T2" fmla="*/ 0 w 642"/>
                    <a:gd name="T3" fmla="*/ 16 h 1188"/>
                    <a:gd name="T4" fmla="*/ 11 w 642"/>
                    <a:gd name="T5" fmla="*/ 5 h 1188"/>
                    <a:gd name="T6" fmla="*/ 33 w 642"/>
                    <a:gd name="T7" fmla="*/ 0 h 1188"/>
                    <a:gd name="T8" fmla="*/ 50 w 642"/>
                    <a:gd name="T9" fmla="*/ 8 h 1188"/>
                    <a:gd name="T10" fmla="*/ 81 w 642"/>
                    <a:gd name="T11" fmla="*/ 149 h 1188"/>
                    <a:gd name="T12" fmla="*/ 70 w 642"/>
                    <a:gd name="T13" fmla="*/ 137 h 1188"/>
                    <a:gd name="T14" fmla="*/ 45 w 642"/>
                    <a:gd name="T15" fmla="*/ 13 h 1188"/>
                    <a:gd name="T16" fmla="*/ 29 w 642"/>
                    <a:gd name="T17" fmla="*/ 8 h 1188"/>
                    <a:gd name="T18" fmla="*/ 15 w 642"/>
                    <a:gd name="T19" fmla="*/ 10 h 1188"/>
                    <a:gd name="T20" fmla="*/ 10 w 642"/>
                    <a:gd name="T21" fmla="*/ 18 h 1188"/>
                    <a:gd name="T22" fmla="*/ 39 w 642"/>
                    <a:gd name="T23" fmla="*/ 116 h 1188"/>
                    <a:gd name="T24" fmla="*/ 28 w 642"/>
                    <a:gd name="T25" fmla="*/ 112 h 1188"/>
                    <a:gd name="T26" fmla="*/ 28 w 642"/>
                    <a:gd name="T27" fmla="*/ 112 h 1188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70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>
                    <a:gd name="T0" fmla="*/ 0 w 192"/>
                    <a:gd name="T1" fmla="*/ 4 h 504"/>
                    <a:gd name="T2" fmla="*/ 10 w 192"/>
                    <a:gd name="T3" fmla="*/ 25 h 504"/>
                    <a:gd name="T4" fmla="*/ 15 w 192"/>
                    <a:gd name="T5" fmla="*/ 40 h 504"/>
                    <a:gd name="T6" fmla="*/ 15 w 192"/>
                    <a:gd name="T7" fmla="*/ 63 h 504"/>
                    <a:gd name="T8" fmla="*/ 24 w 192"/>
                    <a:gd name="T9" fmla="*/ 63 h 504"/>
                    <a:gd name="T10" fmla="*/ 24 w 192"/>
                    <a:gd name="T11" fmla="*/ 45 h 504"/>
                    <a:gd name="T12" fmla="*/ 21 w 192"/>
                    <a:gd name="T13" fmla="*/ 26 h 504"/>
                    <a:gd name="T14" fmla="*/ 13 w 192"/>
                    <a:gd name="T15" fmla="*/ 8 h 504"/>
                    <a:gd name="T16" fmla="*/ 8 w 192"/>
                    <a:gd name="T17" fmla="*/ 0 h 504"/>
                    <a:gd name="T18" fmla="*/ 0 w 192"/>
                    <a:gd name="T19" fmla="*/ 4 h 504"/>
                    <a:gd name="T20" fmla="*/ 0 w 192"/>
                    <a:gd name="T21" fmla="*/ 4 h 50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71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>
                    <a:gd name="T0" fmla="*/ 38 w 390"/>
                    <a:gd name="T1" fmla="*/ 0 h 269"/>
                    <a:gd name="T2" fmla="*/ 33 w 390"/>
                    <a:gd name="T3" fmla="*/ 3 h 269"/>
                    <a:gd name="T4" fmla="*/ 32 w 390"/>
                    <a:gd name="T5" fmla="*/ 9 h 269"/>
                    <a:gd name="T6" fmla="*/ 0 w 390"/>
                    <a:gd name="T7" fmla="*/ 22 h 269"/>
                    <a:gd name="T8" fmla="*/ 0 w 390"/>
                    <a:gd name="T9" fmla="*/ 28 h 269"/>
                    <a:gd name="T10" fmla="*/ 36 w 390"/>
                    <a:gd name="T11" fmla="*/ 29 h 269"/>
                    <a:gd name="T12" fmla="*/ 40 w 390"/>
                    <a:gd name="T13" fmla="*/ 34 h 269"/>
                    <a:gd name="T14" fmla="*/ 49 w 390"/>
                    <a:gd name="T15" fmla="*/ 34 h 269"/>
                    <a:gd name="T16" fmla="*/ 48 w 390"/>
                    <a:gd name="T17" fmla="*/ 24 h 269"/>
                    <a:gd name="T18" fmla="*/ 15 w 390"/>
                    <a:gd name="T19" fmla="*/ 22 h 269"/>
                    <a:gd name="T20" fmla="*/ 42 w 390"/>
                    <a:gd name="T21" fmla="*/ 12 h 269"/>
                    <a:gd name="T22" fmla="*/ 38 w 390"/>
                    <a:gd name="T23" fmla="*/ 0 h 269"/>
                    <a:gd name="T24" fmla="*/ 38 w 390"/>
                    <a:gd name="T25" fmla="*/ 0 h 269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72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>
                    <a:gd name="T0" fmla="*/ 0 w 941"/>
                    <a:gd name="T1" fmla="*/ 17 h 424"/>
                    <a:gd name="T2" fmla="*/ 108 w 941"/>
                    <a:gd name="T3" fmla="*/ 0 h 424"/>
                    <a:gd name="T4" fmla="*/ 116 w 941"/>
                    <a:gd name="T5" fmla="*/ 10 h 424"/>
                    <a:gd name="T6" fmla="*/ 118 w 941"/>
                    <a:gd name="T7" fmla="*/ 23 h 424"/>
                    <a:gd name="T8" fmla="*/ 113 w 941"/>
                    <a:gd name="T9" fmla="*/ 36 h 424"/>
                    <a:gd name="T10" fmla="*/ 8 w 941"/>
                    <a:gd name="T11" fmla="*/ 53 h 424"/>
                    <a:gd name="T12" fmla="*/ 7 w 941"/>
                    <a:gd name="T13" fmla="*/ 48 h 424"/>
                    <a:gd name="T14" fmla="*/ 108 w 941"/>
                    <a:gd name="T15" fmla="*/ 31 h 424"/>
                    <a:gd name="T16" fmla="*/ 112 w 941"/>
                    <a:gd name="T17" fmla="*/ 19 h 424"/>
                    <a:gd name="T18" fmla="*/ 105 w 941"/>
                    <a:gd name="T19" fmla="*/ 8 h 424"/>
                    <a:gd name="T20" fmla="*/ 0 w 941"/>
                    <a:gd name="T21" fmla="*/ 24 h 424"/>
                    <a:gd name="T22" fmla="*/ 0 w 941"/>
                    <a:gd name="T23" fmla="*/ 17 h 424"/>
                    <a:gd name="T24" fmla="*/ 0 w 941"/>
                    <a:gd name="T25" fmla="*/ 17 h 424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73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>
                    <a:gd name="T0" fmla="*/ 0 w 488"/>
                    <a:gd name="T1" fmla="*/ 15 h 173"/>
                    <a:gd name="T2" fmla="*/ 9 w 488"/>
                    <a:gd name="T3" fmla="*/ 21 h 173"/>
                    <a:gd name="T4" fmla="*/ 28 w 488"/>
                    <a:gd name="T5" fmla="*/ 20 h 173"/>
                    <a:gd name="T6" fmla="*/ 53 w 488"/>
                    <a:gd name="T7" fmla="*/ 14 h 173"/>
                    <a:gd name="T8" fmla="*/ 62 w 488"/>
                    <a:gd name="T9" fmla="*/ 5 h 173"/>
                    <a:gd name="T10" fmla="*/ 56 w 488"/>
                    <a:gd name="T11" fmla="*/ 0 h 173"/>
                    <a:gd name="T12" fmla="*/ 32 w 488"/>
                    <a:gd name="T13" fmla="*/ 0 h 173"/>
                    <a:gd name="T14" fmla="*/ 14 w 488"/>
                    <a:gd name="T15" fmla="*/ 1 h 173"/>
                    <a:gd name="T16" fmla="*/ 2 w 488"/>
                    <a:gd name="T17" fmla="*/ 9 h 173"/>
                    <a:gd name="T18" fmla="*/ 14 w 488"/>
                    <a:gd name="T19" fmla="*/ 11 h 173"/>
                    <a:gd name="T20" fmla="*/ 35 w 488"/>
                    <a:gd name="T21" fmla="*/ 6 h 173"/>
                    <a:gd name="T22" fmla="*/ 53 w 488"/>
                    <a:gd name="T23" fmla="*/ 6 h 173"/>
                    <a:gd name="T24" fmla="*/ 34 w 488"/>
                    <a:gd name="T25" fmla="*/ 13 h 173"/>
                    <a:gd name="T26" fmla="*/ 18 w 488"/>
                    <a:gd name="T27" fmla="*/ 15 h 173"/>
                    <a:gd name="T28" fmla="*/ 0 w 488"/>
                    <a:gd name="T29" fmla="*/ 15 h 173"/>
                    <a:gd name="T30" fmla="*/ 0 w 488"/>
                    <a:gd name="T31" fmla="*/ 15 h 173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1035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1049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>
                <a:gd name="T0" fmla="*/ 13 w 772"/>
                <a:gd name="T1" fmla="*/ 263 h 3266"/>
                <a:gd name="T2" fmla="*/ 7 w 772"/>
                <a:gd name="T3" fmla="*/ 246 h 3266"/>
                <a:gd name="T4" fmla="*/ 6 w 772"/>
                <a:gd name="T5" fmla="*/ 232 h 3266"/>
                <a:gd name="T6" fmla="*/ 7 w 772"/>
                <a:gd name="T7" fmla="*/ 212 h 3266"/>
                <a:gd name="T8" fmla="*/ 11 w 772"/>
                <a:gd name="T9" fmla="*/ 188 h 3266"/>
                <a:gd name="T10" fmla="*/ 12 w 772"/>
                <a:gd name="T11" fmla="*/ 173 h 3266"/>
                <a:gd name="T12" fmla="*/ 11 w 772"/>
                <a:gd name="T13" fmla="*/ 163 h 3266"/>
                <a:gd name="T14" fmla="*/ 7 w 772"/>
                <a:gd name="T15" fmla="*/ 155 h 3266"/>
                <a:gd name="T16" fmla="*/ 7 w 772"/>
                <a:gd name="T17" fmla="*/ 145 h 3266"/>
                <a:gd name="T18" fmla="*/ 8 w 772"/>
                <a:gd name="T19" fmla="*/ 132 h 3266"/>
                <a:gd name="T20" fmla="*/ 14 w 772"/>
                <a:gd name="T21" fmla="*/ 97 h 3266"/>
                <a:gd name="T22" fmla="*/ 14 w 772"/>
                <a:gd name="T23" fmla="*/ 79 h 3266"/>
                <a:gd name="T24" fmla="*/ 13 w 772"/>
                <a:gd name="T25" fmla="*/ 59 h 3266"/>
                <a:gd name="T26" fmla="*/ 8 w 772"/>
                <a:gd name="T27" fmla="*/ 50 h 3266"/>
                <a:gd name="T28" fmla="*/ 4 w 772"/>
                <a:gd name="T29" fmla="*/ 35 h 3266"/>
                <a:gd name="T30" fmla="*/ 0 w 772"/>
                <a:gd name="T31" fmla="*/ 0 h 3266"/>
                <a:gd name="T32" fmla="*/ 1 w 772"/>
                <a:gd name="T33" fmla="*/ 32 h 3266"/>
                <a:gd name="T34" fmla="*/ 3 w 772"/>
                <a:gd name="T35" fmla="*/ 51 h 3266"/>
                <a:gd name="T36" fmla="*/ 7 w 772"/>
                <a:gd name="T37" fmla="*/ 63 h 3266"/>
                <a:gd name="T38" fmla="*/ 11 w 772"/>
                <a:gd name="T39" fmla="*/ 69 h 3266"/>
                <a:gd name="T40" fmla="*/ 11 w 772"/>
                <a:gd name="T41" fmla="*/ 87 h 3266"/>
                <a:gd name="T42" fmla="*/ 9 w 772"/>
                <a:gd name="T43" fmla="*/ 106 h 3266"/>
                <a:gd name="T44" fmla="*/ 5 w 772"/>
                <a:gd name="T45" fmla="*/ 138 h 3266"/>
                <a:gd name="T46" fmla="*/ 4 w 772"/>
                <a:gd name="T47" fmla="*/ 159 h 3266"/>
                <a:gd name="T48" fmla="*/ 9 w 772"/>
                <a:gd name="T49" fmla="*/ 171 h 3266"/>
                <a:gd name="T50" fmla="*/ 8 w 772"/>
                <a:gd name="T51" fmla="*/ 182 h 3266"/>
                <a:gd name="T52" fmla="*/ 5 w 772"/>
                <a:gd name="T53" fmla="*/ 204 h 3266"/>
                <a:gd name="T54" fmla="*/ 3 w 772"/>
                <a:gd name="T55" fmla="*/ 226 h 3266"/>
                <a:gd name="T56" fmla="*/ 5 w 772"/>
                <a:gd name="T57" fmla="*/ 249 h 3266"/>
                <a:gd name="T58" fmla="*/ 8 w 772"/>
                <a:gd name="T59" fmla="*/ 262 h 3266"/>
                <a:gd name="T60" fmla="*/ 12 w 772"/>
                <a:gd name="T61" fmla="*/ 272 h 3266"/>
                <a:gd name="T62" fmla="*/ 13 w 772"/>
                <a:gd name="T63" fmla="*/ 263 h 3266"/>
                <a:gd name="T64" fmla="*/ 13 w 772"/>
                <a:gd name="T65" fmla="*/ 263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0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>
                <a:gd name="T0" fmla="*/ 13 w 772"/>
                <a:gd name="T1" fmla="*/ 395 h 3266"/>
                <a:gd name="T2" fmla="*/ 7 w 772"/>
                <a:gd name="T3" fmla="*/ 369 h 3266"/>
                <a:gd name="T4" fmla="*/ 6 w 772"/>
                <a:gd name="T5" fmla="*/ 348 h 3266"/>
                <a:gd name="T6" fmla="*/ 7 w 772"/>
                <a:gd name="T7" fmla="*/ 318 h 3266"/>
                <a:gd name="T8" fmla="*/ 11 w 772"/>
                <a:gd name="T9" fmla="*/ 282 h 3266"/>
                <a:gd name="T10" fmla="*/ 12 w 772"/>
                <a:gd name="T11" fmla="*/ 259 h 3266"/>
                <a:gd name="T12" fmla="*/ 11 w 772"/>
                <a:gd name="T13" fmla="*/ 244 h 3266"/>
                <a:gd name="T14" fmla="*/ 7 w 772"/>
                <a:gd name="T15" fmla="*/ 233 h 3266"/>
                <a:gd name="T16" fmla="*/ 7 w 772"/>
                <a:gd name="T17" fmla="*/ 219 h 3266"/>
                <a:gd name="T18" fmla="*/ 8 w 772"/>
                <a:gd name="T19" fmla="*/ 199 h 3266"/>
                <a:gd name="T20" fmla="*/ 14 w 772"/>
                <a:gd name="T21" fmla="*/ 145 h 3266"/>
                <a:gd name="T22" fmla="*/ 14 w 772"/>
                <a:gd name="T23" fmla="*/ 119 h 3266"/>
                <a:gd name="T24" fmla="*/ 13 w 772"/>
                <a:gd name="T25" fmla="*/ 90 h 3266"/>
                <a:gd name="T26" fmla="*/ 8 w 772"/>
                <a:gd name="T27" fmla="*/ 76 h 3266"/>
                <a:gd name="T28" fmla="*/ 4 w 772"/>
                <a:gd name="T29" fmla="*/ 53 h 3266"/>
                <a:gd name="T30" fmla="*/ 0 w 772"/>
                <a:gd name="T31" fmla="*/ 0 h 3266"/>
                <a:gd name="T32" fmla="*/ 1 w 772"/>
                <a:gd name="T33" fmla="*/ 48 h 3266"/>
                <a:gd name="T34" fmla="*/ 3 w 772"/>
                <a:gd name="T35" fmla="*/ 77 h 3266"/>
                <a:gd name="T36" fmla="*/ 7 w 772"/>
                <a:gd name="T37" fmla="*/ 95 h 3266"/>
                <a:gd name="T38" fmla="*/ 11 w 772"/>
                <a:gd name="T39" fmla="*/ 105 h 3266"/>
                <a:gd name="T40" fmla="*/ 11 w 772"/>
                <a:gd name="T41" fmla="*/ 131 h 3266"/>
                <a:gd name="T42" fmla="*/ 9 w 772"/>
                <a:gd name="T43" fmla="*/ 159 h 3266"/>
                <a:gd name="T44" fmla="*/ 5 w 772"/>
                <a:gd name="T45" fmla="*/ 208 h 3266"/>
                <a:gd name="T46" fmla="*/ 4 w 772"/>
                <a:gd name="T47" fmla="*/ 239 h 3266"/>
                <a:gd name="T48" fmla="*/ 9 w 772"/>
                <a:gd name="T49" fmla="*/ 257 h 3266"/>
                <a:gd name="T50" fmla="*/ 8 w 772"/>
                <a:gd name="T51" fmla="*/ 273 h 3266"/>
                <a:gd name="T52" fmla="*/ 5 w 772"/>
                <a:gd name="T53" fmla="*/ 307 h 3266"/>
                <a:gd name="T54" fmla="*/ 3 w 772"/>
                <a:gd name="T55" fmla="*/ 340 h 3266"/>
                <a:gd name="T56" fmla="*/ 5 w 772"/>
                <a:gd name="T57" fmla="*/ 375 h 3266"/>
                <a:gd name="T58" fmla="*/ 8 w 772"/>
                <a:gd name="T59" fmla="*/ 393 h 3266"/>
                <a:gd name="T60" fmla="*/ 12 w 772"/>
                <a:gd name="T61" fmla="*/ 409 h 3266"/>
                <a:gd name="T62" fmla="*/ 13 w 772"/>
                <a:gd name="T63" fmla="*/ 395 h 3266"/>
                <a:gd name="T64" fmla="*/ 13 w 772"/>
                <a:gd name="T65" fmla="*/ 395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36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1037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1039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>
                  <a:gd name="T0" fmla="*/ 2 w 245"/>
                  <a:gd name="T1" fmla="*/ 0 h 806"/>
                  <a:gd name="T2" fmla="*/ 2 w 245"/>
                  <a:gd name="T3" fmla="*/ 16 h 806"/>
                  <a:gd name="T4" fmla="*/ 0 w 245"/>
                  <a:gd name="T5" fmla="*/ 37 h 806"/>
                  <a:gd name="T6" fmla="*/ 1 w 245"/>
                  <a:gd name="T7" fmla="*/ 36 h 806"/>
                  <a:gd name="T8" fmla="*/ 4 w 245"/>
                  <a:gd name="T9" fmla="*/ 17 h 806"/>
                  <a:gd name="T10" fmla="*/ 4 w 245"/>
                  <a:gd name="T11" fmla="*/ 0 h 806"/>
                  <a:gd name="T12" fmla="*/ 2 w 245"/>
                  <a:gd name="T13" fmla="*/ 0 h 806"/>
                  <a:gd name="T14" fmla="*/ 2 w 245"/>
                  <a:gd name="T15" fmla="*/ 0 h 80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040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1041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>
                    <a:gd name="T0" fmla="*/ 0 w 604"/>
                    <a:gd name="T1" fmla="*/ 0 h 349"/>
                    <a:gd name="T2" fmla="*/ 5 w 604"/>
                    <a:gd name="T3" fmla="*/ 9 h 349"/>
                    <a:gd name="T4" fmla="*/ 8 w 604"/>
                    <a:gd name="T5" fmla="*/ 16 h 349"/>
                    <a:gd name="T6" fmla="*/ 10 w 604"/>
                    <a:gd name="T7" fmla="*/ 6 h 349"/>
                    <a:gd name="T8" fmla="*/ 6 w 604"/>
                    <a:gd name="T9" fmla="*/ 0 h 349"/>
                    <a:gd name="T10" fmla="*/ 8 w 604"/>
                    <a:gd name="T11" fmla="*/ 9 h 349"/>
                    <a:gd name="T12" fmla="*/ 2 w 604"/>
                    <a:gd name="T13" fmla="*/ 1 h 349"/>
                    <a:gd name="T14" fmla="*/ 0 w 604"/>
                    <a:gd name="T15" fmla="*/ 0 h 349"/>
                    <a:gd name="T16" fmla="*/ 0 w 604"/>
                    <a:gd name="T17" fmla="*/ 0 h 34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42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8" y="332"/>
                  <a:ext cx="269" cy="438"/>
                </a:xfrm>
                <a:custGeom>
                  <a:avLst/>
                  <a:gdLst>
                    <a:gd name="T0" fmla="*/ 12 w 1064"/>
                    <a:gd name="T1" fmla="*/ 6 h 1230"/>
                    <a:gd name="T2" fmla="*/ 8 w 1064"/>
                    <a:gd name="T3" fmla="*/ 16 h 1230"/>
                    <a:gd name="T4" fmla="*/ 3 w 1064"/>
                    <a:gd name="T5" fmla="*/ 35 h 1230"/>
                    <a:gd name="T6" fmla="*/ 0 w 1064"/>
                    <a:gd name="T7" fmla="*/ 50 h 1230"/>
                    <a:gd name="T8" fmla="*/ 1 w 1064"/>
                    <a:gd name="T9" fmla="*/ 56 h 1230"/>
                    <a:gd name="T10" fmla="*/ 4 w 1064"/>
                    <a:gd name="T11" fmla="*/ 54 h 1230"/>
                    <a:gd name="T12" fmla="*/ 9 w 1064"/>
                    <a:gd name="T13" fmla="*/ 41 h 1230"/>
                    <a:gd name="T14" fmla="*/ 14 w 1064"/>
                    <a:gd name="T15" fmla="*/ 24 h 1230"/>
                    <a:gd name="T16" fmla="*/ 17 w 1064"/>
                    <a:gd name="T17" fmla="*/ 12 h 1230"/>
                    <a:gd name="T18" fmla="*/ 17 w 1064"/>
                    <a:gd name="T19" fmla="*/ 4 h 1230"/>
                    <a:gd name="T20" fmla="*/ 16 w 1064"/>
                    <a:gd name="T21" fmla="*/ 0 h 1230"/>
                    <a:gd name="T22" fmla="*/ 13 w 1064"/>
                    <a:gd name="T23" fmla="*/ 3 h 1230"/>
                    <a:gd name="T24" fmla="*/ 16 w 1064"/>
                    <a:gd name="T25" fmla="*/ 5 h 1230"/>
                    <a:gd name="T26" fmla="*/ 14 w 1064"/>
                    <a:gd name="T27" fmla="*/ 16 h 1230"/>
                    <a:gd name="T28" fmla="*/ 11 w 1064"/>
                    <a:gd name="T29" fmla="*/ 30 h 1230"/>
                    <a:gd name="T30" fmla="*/ 6 w 1064"/>
                    <a:gd name="T31" fmla="*/ 46 h 1230"/>
                    <a:gd name="T32" fmla="*/ 2 w 1064"/>
                    <a:gd name="T33" fmla="*/ 50 h 1230"/>
                    <a:gd name="T34" fmla="*/ 2 w 1064"/>
                    <a:gd name="T35" fmla="*/ 43 h 1230"/>
                    <a:gd name="T36" fmla="*/ 7 w 1064"/>
                    <a:gd name="T37" fmla="*/ 23 h 1230"/>
                    <a:gd name="T38" fmla="*/ 13 w 1064"/>
                    <a:gd name="T39" fmla="*/ 5 h 1230"/>
                    <a:gd name="T40" fmla="*/ 12 w 1064"/>
                    <a:gd name="T41" fmla="*/ 6 h 1230"/>
                    <a:gd name="T42" fmla="*/ 12 w 1064"/>
                    <a:gd name="T43" fmla="*/ 6 h 123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43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8" y="182"/>
                  <a:ext cx="505" cy="898"/>
                </a:xfrm>
                <a:custGeom>
                  <a:avLst/>
                  <a:gdLst>
                    <a:gd name="T0" fmla="*/ 31 w 2002"/>
                    <a:gd name="T1" fmla="*/ 0 h 2521"/>
                    <a:gd name="T2" fmla="*/ 0 w 2002"/>
                    <a:gd name="T3" fmla="*/ 114 h 2521"/>
                    <a:gd name="T4" fmla="*/ 3 w 2002"/>
                    <a:gd name="T5" fmla="*/ 111 h 2521"/>
                    <a:gd name="T6" fmla="*/ 32 w 2002"/>
                    <a:gd name="T7" fmla="*/ 3 h 2521"/>
                    <a:gd name="T8" fmla="*/ 31 w 2002"/>
                    <a:gd name="T9" fmla="*/ 0 h 2521"/>
                    <a:gd name="T10" fmla="*/ 31 w 2002"/>
                    <a:gd name="T11" fmla="*/ 0 h 252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44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>
                    <a:gd name="T0" fmla="*/ 2 w 3007"/>
                    <a:gd name="T1" fmla="*/ 129 h 3771"/>
                    <a:gd name="T2" fmla="*/ 6 w 3007"/>
                    <a:gd name="T3" fmla="*/ 128 h 3771"/>
                    <a:gd name="T4" fmla="*/ 13 w 3007"/>
                    <a:gd name="T5" fmla="*/ 136 h 3771"/>
                    <a:gd name="T6" fmla="*/ 11 w 3007"/>
                    <a:gd name="T7" fmla="*/ 128 h 3771"/>
                    <a:gd name="T8" fmla="*/ 6 w 3007"/>
                    <a:gd name="T9" fmla="*/ 122 h 3771"/>
                    <a:gd name="T10" fmla="*/ 10 w 3007"/>
                    <a:gd name="T11" fmla="*/ 123 h 3771"/>
                    <a:gd name="T12" fmla="*/ 16 w 3007"/>
                    <a:gd name="T13" fmla="*/ 130 h 3771"/>
                    <a:gd name="T14" fmla="*/ 46 w 3007"/>
                    <a:gd name="T15" fmla="*/ 19 h 3771"/>
                    <a:gd name="T16" fmla="*/ 41 w 3007"/>
                    <a:gd name="T17" fmla="*/ 7 h 3771"/>
                    <a:gd name="T18" fmla="*/ 37 w 3007"/>
                    <a:gd name="T19" fmla="*/ 0 h 3771"/>
                    <a:gd name="T20" fmla="*/ 43 w 3007"/>
                    <a:gd name="T21" fmla="*/ 4 h 3771"/>
                    <a:gd name="T22" fmla="*/ 48 w 3007"/>
                    <a:gd name="T23" fmla="*/ 20 h 3771"/>
                    <a:gd name="T24" fmla="*/ 13 w 3007"/>
                    <a:gd name="T25" fmla="*/ 148 h 3771"/>
                    <a:gd name="T26" fmla="*/ 8 w 3007"/>
                    <a:gd name="T27" fmla="*/ 154 h 3771"/>
                    <a:gd name="T28" fmla="*/ 2 w 3007"/>
                    <a:gd name="T29" fmla="*/ 171 h 3771"/>
                    <a:gd name="T30" fmla="*/ 0 w 3007"/>
                    <a:gd name="T31" fmla="*/ 166 h 3771"/>
                    <a:gd name="T32" fmla="*/ 2 w 3007"/>
                    <a:gd name="T33" fmla="*/ 164 h 3771"/>
                    <a:gd name="T34" fmla="*/ 6 w 3007"/>
                    <a:gd name="T35" fmla="*/ 153 h 3771"/>
                    <a:gd name="T36" fmla="*/ 3 w 3007"/>
                    <a:gd name="T37" fmla="*/ 148 h 3771"/>
                    <a:gd name="T38" fmla="*/ 3 w 3007"/>
                    <a:gd name="T39" fmla="*/ 144 h 3771"/>
                    <a:gd name="T40" fmla="*/ 7 w 3007"/>
                    <a:gd name="T41" fmla="*/ 149 h 3771"/>
                    <a:gd name="T42" fmla="*/ 7 w 3007"/>
                    <a:gd name="T43" fmla="*/ 144 h 3771"/>
                    <a:gd name="T44" fmla="*/ 10 w 3007"/>
                    <a:gd name="T45" fmla="*/ 146 h 3771"/>
                    <a:gd name="T46" fmla="*/ 7 w 3007"/>
                    <a:gd name="T47" fmla="*/ 139 h 3771"/>
                    <a:gd name="T48" fmla="*/ 10 w 3007"/>
                    <a:gd name="T49" fmla="*/ 139 h 3771"/>
                    <a:gd name="T50" fmla="*/ 2 w 3007"/>
                    <a:gd name="T51" fmla="*/ 129 h 3771"/>
                    <a:gd name="T52" fmla="*/ 2 w 3007"/>
                    <a:gd name="T53" fmla="*/ 129 h 3771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45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7" y="897"/>
                  <a:ext cx="169" cy="122"/>
                </a:xfrm>
                <a:custGeom>
                  <a:avLst/>
                  <a:gdLst>
                    <a:gd name="T0" fmla="*/ 0 w 673"/>
                    <a:gd name="T1" fmla="*/ 4 h 342"/>
                    <a:gd name="T2" fmla="*/ 4 w 673"/>
                    <a:gd name="T3" fmla="*/ 5 h 342"/>
                    <a:gd name="T4" fmla="*/ 10 w 673"/>
                    <a:gd name="T5" fmla="*/ 16 h 342"/>
                    <a:gd name="T6" fmla="*/ 11 w 673"/>
                    <a:gd name="T7" fmla="*/ 13 h 342"/>
                    <a:gd name="T8" fmla="*/ 7 w 673"/>
                    <a:gd name="T9" fmla="*/ 5 h 342"/>
                    <a:gd name="T10" fmla="*/ 1 w 673"/>
                    <a:gd name="T11" fmla="*/ 0 h 342"/>
                    <a:gd name="T12" fmla="*/ 0 w 673"/>
                    <a:gd name="T13" fmla="*/ 4 h 342"/>
                    <a:gd name="T14" fmla="*/ 0 w 673"/>
                    <a:gd name="T15" fmla="*/ 4 h 34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46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6"/>
                  <a:ext cx="181" cy="144"/>
                </a:xfrm>
                <a:custGeom>
                  <a:avLst/>
                  <a:gdLst>
                    <a:gd name="T0" fmla="*/ 0 w 716"/>
                    <a:gd name="T1" fmla="*/ 4 h 403"/>
                    <a:gd name="T2" fmla="*/ 6 w 716"/>
                    <a:gd name="T3" fmla="*/ 7 h 403"/>
                    <a:gd name="T4" fmla="*/ 10 w 716"/>
                    <a:gd name="T5" fmla="*/ 18 h 403"/>
                    <a:gd name="T6" fmla="*/ 12 w 716"/>
                    <a:gd name="T7" fmla="*/ 14 h 403"/>
                    <a:gd name="T8" fmla="*/ 7 w 716"/>
                    <a:gd name="T9" fmla="*/ 5 h 403"/>
                    <a:gd name="T10" fmla="*/ 1 w 716"/>
                    <a:gd name="T11" fmla="*/ 0 h 403"/>
                    <a:gd name="T12" fmla="*/ 0 w 716"/>
                    <a:gd name="T13" fmla="*/ 4 h 403"/>
                    <a:gd name="T14" fmla="*/ 0 w 716"/>
                    <a:gd name="T15" fmla="*/ 4 h 40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47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>
                    <a:gd name="T0" fmla="*/ 0 w 717"/>
                    <a:gd name="T1" fmla="*/ 4 h 411"/>
                    <a:gd name="T2" fmla="*/ 5 w 717"/>
                    <a:gd name="T3" fmla="*/ 6 h 411"/>
                    <a:gd name="T4" fmla="*/ 10 w 717"/>
                    <a:gd name="T5" fmla="*/ 19 h 411"/>
                    <a:gd name="T6" fmla="*/ 12 w 717"/>
                    <a:gd name="T7" fmla="*/ 14 h 411"/>
                    <a:gd name="T8" fmla="*/ 6 w 717"/>
                    <a:gd name="T9" fmla="*/ 4 h 411"/>
                    <a:gd name="T10" fmla="*/ 1 w 717"/>
                    <a:gd name="T11" fmla="*/ 0 h 411"/>
                    <a:gd name="T12" fmla="*/ 0 w 717"/>
                    <a:gd name="T13" fmla="*/ 4 h 411"/>
                    <a:gd name="T14" fmla="*/ 0 w 717"/>
                    <a:gd name="T15" fmla="*/ 4 h 41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48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8" y="142"/>
                  <a:ext cx="179" cy="138"/>
                </a:xfrm>
                <a:custGeom>
                  <a:avLst/>
                  <a:gdLst>
                    <a:gd name="T0" fmla="*/ 0 w 709"/>
                    <a:gd name="T1" fmla="*/ 4 h 386"/>
                    <a:gd name="T2" fmla="*/ 4 w 709"/>
                    <a:gd name="T3" fmla="*/ 6 h 386"/>
                    <a:gd name="T4" fmla="*/ 11 w 709"/>
                    <a:gd name="T5" fmla="*/ 18 h 386"/>
                    <a:gd name="T6" fmla="*/ 11 w 709"/>
                    <a:gd name="T7" fmla="*/ 14 h 386"/>
                    <a:gd name="T8" fmla="*/ 5 w 709"/>
                    <a:gd name="T9" fmla="*/ 3 h 386"/>
                    <a:gd name="T10" fmla="*/ 1 w 709"/>
                    <a:gd name="T11" fmla="*/ 0 h 386"/>
                    <a:gd name="T12" fmla="*/ 0 w 709"/>
                    <a:gd name="T13" fmla="*/ 4 h 386"/>
                    <a:gd name="T14" fmla="*/ 0 w 709"/>
                    <a:gd name="T15" fmla="*/ 4 h 38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1038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5" r:id="rId1"/>
    <p:sldLayoutId id="2147483933" r:id="rId2"/>
    <p:sldLayoutId id="2147483934" r:id="rId3"/>
    <p:sldLayoutId id="2147483935" r:id="rId4"/>
    <p:sldLayoutId id="2147483936" r:id="rId5"/>
    <p:sldLayoutId id="2147483937" r:id="rId6"/>
    <p:sldLayoutId id="2147483938" r:id="rId7"/>
    <p:sldLayoutId id="2147483939" r:id="rId8"/>
    <p:sldLayoutId id="2147483940" r:id="rId9"/>
    <p:sldLayoutId id="2147483941" r:id="rId10"/>
    <p:sldLayoutId id="2147483942" r:id="rId11"/>
    <p:sldLayoutId id="214748394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>
              <a:gd name="T0" fmla="*/ 2147483646 w 2903"/>
              <a:gd name="T1" fmla="*/ 2147483646 h 3686"/>
              <a:gd name="T2" fmla="*/ 2147483646 w 2903"/>
              <a:gd name="T3" fmla="*/ 2147483646 h 3686"/>
              <a:gd name="T4" fmla="*/ 2147483646 w 2903"/>
              <a:gd name="T5" fmla="*/ 0 h 3686"/>
              <a:gd name="T6" fmla="*/ 2147483646 w 2903"/>
              <a:gd name="T7" fmla="*/ 2147483646 h 3686"/>
              <a:gd name="T8" fmla="*/ 2147483646 w 2903"/>
              <a:gd name="T9" fmla="*/ 2147483646 h 3686"/>
              <a:gd name="T10" fmla="*/ 0 w 2903"/>
              <a:gd name="T11" fmla="*/ 2147483646 h 3686"/>
              <a:gd name="T12" fmla="*/ 2147483646 w 2903"/>
              <a:gd name="T13" fmla="*/ 2147483646 h 3686"/>
              <a:gd name="T14" fmla="*/ 2147483646 w 2903"/>
              <a:gd name="T15" fmla="*/ 2147483646 h 3686"/>
              <a:gd name="T16" fmla="*/ 2147483646 w 2903"/>
              <a:gd name="T17" fmla="*/ 2147483646 h 3686"/>
              <a:gd name="T18" fmla="*/ 2147483646 w 2903"/>
              <a:gd name="T19" fmla="*/ 2147483646 h 3686"/>
              <a:gd name="T20" fmla="*/ 2147483646 w 2903"/>
              <a:gd name="T21" fmla="*/ 2147483646 h 368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2826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826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826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E909CC7B-1077-487D-B3BF-CB7C002A0107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3080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>
              <a:gd name="T0" fmla="*/ 2147483646 w 2911"/>
              <a:gd name="T1" fmla="*/ 0 h 3703"/>
              <a:gd name="T2" fmla="*/ 2147483646 w 2911"/>
              <a:gd name="T3" fmla="*/ 2147483646 h 3703"/>
              <a:gd name="T4" fmla="*/ 2147483646 w 2911"/>
              <a:gd name="T5" fmla="*/ 2147483646 h 3703"/>
              <a:gd name="T6" fmla="*/ 0 w 2911"/>
              <a:gd name="T7" fmla="*/ 2147483646 h 3703"/>
              <a:gd name="T8" fmla="*/ 2147483646 w 2911"/>
              <a:gd name="T9" fmla="*/ 2147483646 h 3703"/>
              <a:gd name="T10" fmla="*/ 2147483646 w 2911"/>
              <a:gd name="T11" fmla="*/ 2147483646 h 3703"/>
              <a:gd name="T12" fmla="*/ 2147483646 w 2911"/>
              <a:gd name="T13" fmla="*/ 2147483646 h 3703"/>
              <a:gd name="T14" fmla="*/ 2147483646 w 2911"/>
              <a:gd name="T15" fmla="*/ 2147483646 h 3703"/>
              <a:gd name="T16" fmla="*/ 2147483646 w 2911"/>
              <a:gd name="T17" fmla="*/ 2147483646 h 3703"/>
              <a:gd name="T18" fmla="*/ 2147483646 w 2911"/>
              <a:gd name="T19" fmla="*/ 0 h 3703"/>
              <a:gd name="T20" fmla="*/ 2147483646 w 2911"/>
              <a:gd name="T21" fmla="*/ 0 h 370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81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>
              <a:gd name="T0" fmla="*/ 0 w 2561"/>
              <a:gd name="T1" fmla="*/ 2147483646 h 2777"/>
              <a:gd name="T2" fmla="*/ 2147483646 w 2561"/>
              <a:gd name="T3" fmla="*/ 2147483646 h 2777"/>
              <a:gd name="T4" fmla="*/ 2147483646 w 2561"/>
              <a:gd name="T5" fmla="*/ 2147483646 h 2777"/>
              <a:gd name="T6" fmla="*/ 2147483646 w 2561"/>
              <a:gd name="T7" fmla="*/ 2147483646 h 2777"/>
              <a:gd name="T8" fmla="*/ 2147483646 w 2561"/>
              <a:gd name="T9" fmla="*/ 2147483646 h 2777"/>
              <a:gd name="T10" fmla="*/ 2147483646 w 2561"/>
              <a:gd name="T11" fmla="*/ 0 h 2777"/>
              <a:gd name="T12" fmla="*/ 0 w 2561"/>
              <a:gd name="T13" fmla="*/ 2147483646 h 2777"/>
              <a:gd name="T14" fmla="*/ 0 w 2561"/>
              <a:gd name="T15" fmla="*/ 2147483646 h 277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3082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3099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>
                <a:gd name="T0" fmla="*/ 199 w 2177"/>
                <a:gd name="T1" fmla="*/ 158 h 1298"/>
                <a:gd name="T2" fmla="*/ 178 w 2177"/>
                <a:gd name="T3" fmla="*/ 139 h 1298"/>
                <a:gd name="T4" fmla="*/ 167 w 2177"/>
                <a:gd name="T5" fmla="*/ 60 h 1298"/>
                <a:gd name="T6" fmla="*/ 268 w 2177"/>
                <a:gd name="T7" fmla="*/ 42 h 1298"/>
                <a:gd name="T8" fmla="*/ 273 w 2177"/>
                <a:gd name="T9" fmla="*/ 26 h 1298"/>
                <a:gd name="T10" fmla="*/ 263 w 2177"/>
                <a:gd name="T11" fmla="*/ 13 h 1298"/>
                <a:gd name="T12" fmla="*/ 160 w 2177"/>
                <a:gd name="T13" fmla="*/ 27 h 1298"/>
                <a:gd name="T14" fmla="*/ 153 w 2177"/>
                <a:gd name="T15" fmla="*/ 4 h 1298"/>
                <a:gd name="T16" fmla="*/ 136 w 2177"/>
                <a:gd name="T17" fmla="*/ 0 h 1298"/>
                <a:gd name="T18" fmla="*/ 120 w 2177"/>
                <a:gd name="T19" fmla="*/ 4 h 1298"/>
                <a:gd name="T20" fmla="*/ 111 w 2177"/>
                <a:gd name="T21" fmla="*/ 14 h 1298"/>
                <a:gd name="T22" fmla="*/ 118 w 2177"/>
                <a:gd name="T23" fmla="*/ 36 h 1298"/>
                <a:gd name="T24" fmla="*/ 83 w 2177"/>
                <a:gd name="T25" fmla="*/ 56 h 1298"/>
                <a:gd name="T26" fmla="*/ 123 w 2177"/>
                <a:gd name="T27" fmla="*/ 60 h 1298"/>
                <a:gd name="T28" fmla="*/ 139 w 2177"/>
                <a:gd name="T29" fmla="*/ 112 h 1298"/>
                <a:gd name="T30" fmla="*/ 18 w 2177"/>
                <a:gd name="T31" fmla="*/ 59 h 1298"/>
                <a:gd name="T32" fmla="*/ 6 w 2177"/>
                <a:gd name="T33" fmla="*/ 64 h 1298"/>
                <a:gd name="T34" fmla="*/ 0 w 2177"/>
                <a:gd name="T35" fmla="*/ 80 h 1298"/>
                <a:gd name="T36" fmla="*/ 7 w 2177"/>
                <a:gd name="T37" fmla="*/ 98 h 1298"/>
                <a:gd name="T38" fmla="*/ 143 w 2177"/>
                <a:gd name="T39" fmla="*/ 161 h 1298"/>
                <a:gd name="T40" fmla="*/ 173 w 2177"/>
                <a:gd name="T41" fmla="*/ 157 h 1298"/>
                <a:gd name="T42" fmla="*/ 197 w 2177"/>
                <a:gd name="T43" fmla="*/ 163 h 1298"/>
                <a:gd name="T44" fmla="*/ 199 w 2177"/>
                <a:gd name="T45" fmla="*/ 158 h 1298"/>
                <a:gd name="T46" fmla="*/ 199 w 2177"/>
                <a:gd name="T47" fmla="*/ 158 h 129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00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>
                <a:gd name="T0" fmla="*/ 0 w 143"/>
                <a:gd name="T1" fmla="*/ 1 h 258"/>
                <a:gd name="T2" fmla="*/ 15 w 143"/>
                <a:gd name="T3" fmla="*/ 0 h 258"/>
                <a:gd name="T4" fmla="*/ 17 w 143"/>
                <a:gd name="T5" fmla="*/ 30 h 258"/>
                <a:gd name="T6" fmla="*/ 1 w 143"/>
                <a:gd name="T7" fmla="*/ 33 h 258"/>
                <a:gd name="T8" fmla="*/ 0 w 143"/>
                <a:gd name="T9" fmla="*/ 1 h 258"/>
                <a:gd name="T10" fmla="*/ 0 w 143"/>
                <a:gd name="T11" fmla="*/ 1 h 2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01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>
                <a:gd name="T0" fmla="*/ 17 w 1586"/>
                <a:gd name="T1" fmla="*/ 0 h 821"/>
                <a:gd name="T2" fmla="*/ 166 w 1586"/>
                <a:gd name="T3" fmla="*/ 64 h 821"/>
                <a:gd name="T4" fmla="*/ 178 w 1586"/>
                <a:gd name="T5" fmla="*/ 79 h 821"/>
                <a:gd name="T6" fmla="*/ 198 w 1586"/>
                <a:gd name="T7" fmla="*/ 99 h 821"/>
                <a:gd name="T8" fmla="*/ 195 w 1586"/>
                <a:gd name="T9" fmla="*/ 102 h 821"/>
                <a:gd name="T10" fmla="*/ 168 w 1586"/>
                <a:gd name="T11" fmla="*/ 98 h 821"/>
                <a:gd name="T12" fmla="*/ 143 w 1586"/>
                <a:gd name="T13" fmla="*/ 101 h 821"/>
                <a:gd name="T14" fmla="*/ 5 w 1586"/>
                <a:gd name="T15" fmla="*/ 37 h 821"/>
                <a:gd name="T16" fmla="*/ 0 w 1586"/>
                <a:gd name="T17" fmla="*/ 18 h 821"/>
                <a:gd name="T18" fmla="*/ 5 w 1586"/>
                <a:gd name="T19" fmla="*/ 4 h 821"/>
                <a:gd name="T20" fmla="*/ 17 w 1586"/>
                <a:gd name="T21" fmla="*/ 0 h 821"/>
                <a:gd name="T22" fmla="*/ 17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02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>
                <a:gd name="T0" fmla="*/ 0 w 1049"/>
                <a:gd name="T1" fmla="*/ 41 h 747"/>
                <a:gd name="T2" fmla="*/ 116 w 1049"/>
                <a:gd name="T3" fmla="*/ 94 h 747"/>
                <a:gd name="T4" fmla="*/ 118 w 1049"/>
                <a:gd name="T5" fmla="*/ 67 h 747"/>
                <a:gd name="T6" fmla="*/ 132 w 1049"/>
                <a:gd name="T7" fmla="*/ 53 h 747"/>
                <a:gd name="T8" fmla="*/ 10 w 1049"/>
                <a:gd name="T9" fmla="*/ 0 h 747"/>
                <a:gd name="T10" fmla="*/ 0 w 1049"/>
                <a:gd name="T11" fmla="*/ 16 h 747"/>
                <a:gd name="T12" fmla="*/ 0 w 1049"/>
                <a:gd name="T13" fmla="*/ 41 h 747"/>
                <a:gd name="T14" fmla="*/ 0 w 1049"/>
                <a:gd name="T15" fmla="*/ 41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03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>
                <a:gd name="T0" fmla="*/ 0 w 272"/>
                <a:gd name="T1" fmla="*/ 4 h 241"/>
                <a:gd name="T2" fmla="*/ 19 w 272"/>
                <a:gd name="T3" fmla="*/ 0 h 241"/>
                <a:gd name="T4" fmla="*/ 31 w 272"/>
                <a:gd name="T5" fmla="*/ 5 h 241"/>
                <a:gd name="T6" fmla="*/ 33 w 272"/>
                <a:gd name="T7" fmla="*/ 18 h 241"/>
                <a:gd name="T8" fmla="*/ 20 w 272"/>
                <a:gd name="T9" fmla="*/ 19 h 241"/>
                <a:gd name="T10" fmla="*/ 4 w 272"/>
                <a:gd name="T11" fmla="*/ 31 h 241"/>
                <a:gd name="T12" fmla="*/ 0 w 272"/>
                <a:gd name="T13" fmla="*/ 4 h 241"/>
                <a:gd name="T14" fmla="*/ 0 w 272"/>
                <a:gd name="T15" fmla="*/ 4 h 2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04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>
                <a:gd name="T0" fmla="*/ 19 w 152"/>
                <a:gd name="T1" fmla="*/ 1 h 224"/>
                <a:gd name="T2" fmla="*/ 19 w 152"/>
                <a:gd name="T3" fmla="*/ 28 h 224"/>
                <a:gd name="T4" fmla="*/ 0 w 152"/>
                <a:gd name="T5" fmla="*/ 1 h 224"/>
                <a:gd name="T6" fmla="*/ 9 w 152"/>
                <a:gd name="T7" fmla="*/ 0 h 224"/>
                <a:gd name="T8" fmla="*/ 19 w 152"/>
                <a:gd name="T9" fmla="*/ 1 h 224"/>
                <a:gd name="T10" fmla="*/ 19 w 152"/>
                <a:gd name="T11" fmla="*/ 1 h 2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05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>
                <a:gd name="T0" fmla="*/ 0 w 386"/>
                <a:gd name="T1" fmla="*/ 10 h 764"/>
                <a:gd name="T2" fmla="*/ 11 w 386"/>
                <a:gd name="T3" fmla="*/ 0 h 764"/>
                <a:gd name="T4" fmla="*/ 29 w 386"/>
                <a:gd name="T5" fmla="*/ 1 h 764"/>
                <a:gd name="T6" fmla="*/ 49 w 386"/>
                <a:gd name="T7" fmla="*/ 96 h 764"/>
                <a:gd name="T8" fmla="*/ 35 w 386"/>
                <a:gd name="T9" fmla="*/ 91 h 764"/>
                <a:gd name="T10" fmla="*/ 19 w 386"/>
                <a:gd name="T11" fmla="*/ 85 h 764"/>
                <a:gd name="T12" fmla="*/ 0 w 386"/>
                <a:gd name="T13" fmla="*/ 10 h 764"/>
                <a:gd name="T14" fmla="*/ 0 w 386"/>
                <a:gd name="T15" fmla="*/ 10 h 7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06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>
                <a:gd name="T0" fmla="*/ 87 w 728"/>
                <a:gd name="T1" fmla="*/ 0 h 348"/>
                <a:gd name="T2" fmla="*/ 0 w 728"/>
                <a:gd name="T3" fmla="*/ 14 h 348"/>
                <a:gd name="T4" fmla="*/ 4 w 728"/>
                <a:gd name="T5" fmla="*/ 44 h 348"/>
                <a:gd name="T6" fmla="*/ 90 w 728"/>
                <a:gd name="T7" fmla="*/ 30 h 348"/>
                <a:gd name="T8" fmla="*/ 91 w 728"/>
                <a:gd name="T9" fmla="*/ 6 h 348"/>
                <a:gd name="T10" fmla="*/ 87 w 728"/>
                <a:gd name="T11" fmla="*/ 0 h 348"/>
                <a:gd name="T12" fmla="*/ 87 w 728"/>
                <a:gd name="T13" fmla="*/ 0 h 3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07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>
                <a:gd name="T0" fmla="*/ 34 w 312"/>
                <a:gd name="T1" fmla="*/ 0 h 135"/>
                <a:gd name="T2" fmla="*/ 0 w 312"/>
                <a:gd name="T3" fmla="*/ 9 h 135"/>
                <a:gd name="T4" fmla="*/ 39 w 312"/>
                <a:gd name="T5" fmla="*/ 16 h 135"/>
                <a:gd name="T6" fmla="*/ 34 w 312"/>
                <a:gd name="T7" fmla="*/ 0 h 135"/>
                <a:gd name="T8" fmla="*/ 34 w 312"/>
                <a:gd name="T9" fmla="*/ 0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3108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3109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3122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>
                    <a:gd name="T0" fmla="*/ 0 w 313"/>
                    <a:gd name="T1" fmla="*/ 13 h 175"/>
                    <a:gd name="T2" fmla="*/ 15 w 313"/>
                    <a:gd name="T3" fmla="*/ 1 h 175"/>
                    <a:gd name="T4" fmla="*/ 27 w 313"/>
                    <a:gd name="T5" fmla="*/ 0 h 175"/>
                    <a:gd name="T6" fmla="*/ 37 w 313"/>
                    <a:gd name="T7" fmla="*/ 3 h 175"/>
                    <a:gd name="T8" fmla="*/ 40 w 313"/>
                    <a:gd name="T9" fmla="*/ 11 h 175"/>
                    <a:gd name="T10" fmla="*/ 21 w 313"/>
                    <a:gd name="T11" fmla="*/ 8 h 175"/>
                    <a:gd name="T12" fmla="*/ 10 w 313"/>
                    <a:gd name="T13" fmla="*/ 12 h 175"/>
                    <a:gd name="T14" fmla="*/ 2 w 313"/>
                    <a:gd name="T15" fmla="*/ 21 h 175"/>
                    <a:gd name="T16" fmla="*/ 0 w 313"/>
                    <a:gd name="T17" fmla="*/ 13 h 175"/>
                    <a:gd name="T18" fmla="*/ 0 w 313"/>
                    <a:gd name="T19" fmla="*/ 13 h 17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23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>
                    <a:gd name="T0" fmla="*/ 0 w 230"/>
                    <a:gd name="T1" fmla="*/ 5 h 266"/>
                    <a:gd name="T2" fmla="*/ 20 w 230"/>
                    <a:gd name="T3" fmla="*/ 34 h 266"/>
                    <a:gd name="T4" fmla="*/ 29 w 230"/>
                    <a:gd name="T5" fmla="*/ 32 h 266"/>
                    <a:gd name="T6" fmla="*/ 28 w 230"/>
                    <a:gd name="T7" fmla="*/ 3 h 266"/>
                    <a:gd name="T8" fmla="*/ 21 w 230"/>
                    <a:gd name="T9" fmla="*/ 0 h 266"/>
                    <a:gd name="T10" fmla="*/ 23 w 230"/>
                    <a:gd name="T11" fmla="*/ 25 h 266"/>
                    <a:gd name="T12" fmla="*/ 9 w 230"/>
                    <a:gd name="T13" fmla="*/ 1 h 266"/>
                    <a:gd name="T14" fmla="*/ 0 w 230"/>
                    <a:gd name="T15" fmla="*/ 5 h 266"/>
                    <a:gd name="T16" fmla="*/ 0 w 230"/>
                    <a:gd name="T17" fmla="*/ 5 h 26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24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>
                    <a:gd name="T0" fmla="*/ 0 w 87"/>
                    <a:gd name="T1" fmla="*/ 3 h 234"/>
                    <a:gd name="T2" fmla="*/ 4 w 87"/>
                    <a:gd name="T3" fmla="*/ 12 h 234"/>
                    <a:gd name="T4" fmla="*/ 5 w 87"/>
                    <a:gd name="T5" fmla="*/ 20 h 234"/>
                    <a:gd name="T6" fmla="*/ 3 w 87"/>
                    <a:gd name="T7" fmla="*/ 30 h 234"/>
                    <a:gd name="T8" fmla="*/ 10 w 87"/>
                    <a:gd name="T9" fmla="*/ 28 h 234"/>
                    <a:gd name="T10" fmla="*/ 10 w 87"/>
                    <a:gd name="T11" fmla="*/ 15 h 234"/>
                    <a:gd name="T12" fmla="*/ 5 w 87"/>
                    <a:gd name="T13" fmla="*/ 0 h 234"/>
                    <a:gd name="T14" fmla="*/ 0 w 87"/>
                    <a:gd name="T15" fmla="*/ 3 h 234"/>
                    <a:gd name="T16" fmla="*/ 0 w 87"/>
                    <a:gd name="T17" fmla="*/ 3 h 23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3110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>
                  <a:gd name="T0" fmla="*/ 13 w 1190"/>
                  <a:gd name="T1" fmla="*/ 0 h 500"/>
                  <a:gd name="T2" fmla="*/ 149 w 1190"/>
                  <a:gd name="T3" fmla="*/ 62 h 500"/>
                  <a:gd name="T4" fmla="*/ 135 w 1190"/>
                  <a:gd name="T5" fmla="*/ 63 h 500"/>
                  <a:gd name="T6" fmla="*/ 0 w 1190"/>
                  <a:gd name="T7" fmla="*/ 4 h 500"/>
                  <a:gd name="T8" fmla="*/ 13 w 1190"/>
                  <a:gd name="T9" fmla="*/ 0 h 500"/>
                  <a:gd name="T10" fmla="*/ 13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11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>
                  <a:gd name="T0" fmla="*/ 1 w 489"/>
                  <a:gd name="T1" fmla="*/ 5 h 296"/>
                  <a:gd name="T2" fmla="*/ 20 w 489"/>
                  <a:gd name="T3" fmla="*/ 9 h 296"/>
                  <a:gd name="T4" fmla="*/ 40 w 489"/>
                  <a:gd name="T5" fmla="*/ 18 h 296"/>
                  <a:gd name="T6" fmla="*/ 55 w 489"/>
                  <a:gd name="T7" fmla="*/ 31 h 296"/>
                  <a:gd name="T8" fmla="*/ 40 w 489"/>
                  <a:gd name="T9" fmla="*/ 29 h 296"/>
                  <a:gd name="T10" fmla="*/ 17 w 489"/>
                  <a:gd name="T11" fmla="*/ 19 h 296"/>
                  <a:gd name="T12" fmla="*/ 6 w 489"/>
                  <a:gd name="T13" fmla="*/ 10 h 296"/>
                  <a:gd name="T14" fmla="*/ 13 w 489"/>
                  <a:gd name="T15" fmla="*/ 21 h 296"/>
                  <a:gd name="T16" fmla="*/ 34 w 489"/>
                  <a:gd name="T17" fmla="*/ 34 h 296"/>
                  <a:gd name="T18" fmla="*/ 58 w 489"/>
                  <a:gd name="T19" fmla="*/ 37 h 296"/>
                  <a:gd name="T20" fmla="*/ 61 w 489"/>
                  <a:gd name="T21" fmla="*/ 28 h 296"/>
                  <a:gd name="T22" fmla="*/ 49 w 489"/>
                  <a:gd name="T23" fmla="*/ 15 h 296"/>
                  <a:gd name="T24" fmla="*/ 21 w 489"/>
                  <a:gd name="T25" fmla="*/ 3 h 296"/>
                  <a:gd name="T26" fmla="*/ 0 w 489"/>
                  <a:gd name="T27" fmla="*/ 0 h 296"/>
                  <a:gd name="T28" fmla="*/ 1 w 489"/>
                  <a:gd name="T29" fmla="*/ 5 h 296"/>
                  <a:gd name="T30" fmla="*/ 1 w 489"/>
                  <a:gd name="T31" fmla="*/ 5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12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>
                  <a:gd name="T0" fmla="*/ 3 w 213"/>
                  <a:gd name="T1" fmla="*/ 0 h 478"/>
                  <a:gd name="T2" fmla="*/ 12 w 213"/>
                  <a:gd name="T3" fmla="*/ 3 h 478"/>
                  <a:gd name="T4" fmla="*/ 10 w 213"/>
                  <a:gd name="T5" fmla="*/ 24 h 478"/>
                  <a:gd name="T6" fmla="*/ 14 w 213"/>
                  <a:gd name="T7" fmla="*/ 40 h 478"/>
                  <a:gd name="T8" fmla="*/ 27 w 213"/>
                  <a:gd name="T9" fmla="*/ 56 h 478"/>
                  <a:gd name="T10" fmla="*/ 13 w 213"/>
                  <a:gd name="T11" fmla="*/ 59 h 478"/>
                  <a:gd name="T12" fmla="*/ 4 w 213"/>
                  <a:gd name="T13" fmla="*/ 42 h 478"/>
                  <a:gd name="T14" fmla="*/ 0 w 213"/>
                  <a:gd name="T15" fmla="*/ 7 h 478"/>
                  <a:gd name="T16" fmla="*/ 3 w 213"/>
                  <a:gd name="T17" fmla="*/ 0 h 478"/>
                  <a:gd name="T18" fmla="*/ 3 w 213"/>
                  <a:gd name="T19" fmla="*/ 0 h 47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3113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3114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>
                    <a:gd name="T0" fmla="*/ 14 w 150"/>
                    <a:gd name="T1" fmla="*/ 0 h 173"/>
                    <a:gd name="T2" fmla="*/ 5 w 150"/>
                    <a:gd name="T3" fmla="*/ 9 h 173"/>
                    <a:gd name="T4" fmla="*/ 0 w 150"/>
                    <a:gd name="T5" fmla="*/ 22 h 173"/>
                    <a:gd name="T6" fmla="*/ 10 w 150"/>
                    <a:gd name="T7" fmla="*/ 20 h 173"/>
                    <a:gd name="T8" fmla="*/ 13 w 150"/>
                    <a:gd name="T9" fmla="*/ 11 h 173"/>
                    <a:gd name="T10" fmla="*/ 19 w 150"/>
                    <a:gd name="T11" fmla="*/ 4 h 173"/>
                    <a:gd name="T12" fmla="*/ 14 w 150"/>
                    <a:gd name="T13" fmla="*/ 0 h 173"/>
                    <a:gd name="T14" fmla="*/ 14 w 150"/>
                    <a:gd name="T15" fmla="*/ 0 h 17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15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>
                    <a:gd name="T0" fmla="*/ 20 w 1684"/>
                    <a:gd name="T1" fmla="*/ 0 h 880"/>
                    <a:gd name="T2" fmla="*/ 8 w 1684"/>
                    <a:gd name="T3" fmla="*/ 7 h 880"/>
                    <a:gd name="T4" fmla="*/ 0 w 1684"/>
                    <a:gd name="T5" fmla="*/ 26 h 880"/>
                    <a:gd name="T6" fmla="*/ 9 w 1684"/>
                    <a:gd name="T7" fmla="*/ 45 h 880"/>
                    <a:gd name="T8" fmla="*/ 148 w 1684"/>
                    <a:gd name="T9" fmla="*/ 109 h 880"/>
                    <a:gd name="T10" fmla="*/ 178 w 1684"/>
                    <a:gd name="T11" fmla="*/ 105 h 880"/>
                    <a:gd name="T12" fmla="*/ 202 w 1684"/>
                    <a:gd name="T13" fmla="*/ 110 h 880"/>
                    <a:gd name="T14" fmla="*/ 211 w 1684"/>
                    <a:gd name="T15" fmla="*/ 101 h 880"/>
                    <a:gd name="T16" fmla="*/ 188 w 1684"/>
                    <a:gd name="T17" fmla="*/ 83 h 880"/>
                    <a:gd name="T18" fmla="*/ 179 w 1684"/>
                    <a:gd name="T19" fmla="*/ 64 h 880"/>
                    <a:gd name="T20" fmla="*/ 172 w 1684"/>
                    <a:gd name="T21" fmla="*/ 66 h 880"/>
                    <a:gd name="T22" fmla="*/ 180 w 1684"/>
                    <a:gd name="T23" fmla="*/ 83 h 880"/>
                    <a:gd name="T24" fmla="*/ 198 w 1684"/>
                    <a:gd name="T25" fmla="*/ 102 h 880"/>
                    <a:gd name="T26" fmla="*/ 177 w 1684"/>
                    <a:gd name="T27" fmla="*/ 99 h 880"/>
                    <a:gd name="T28" fmla="*/ 153 w 1684"/>
                    <a:gd name="T29" fmla="*/ 102 h 880"/>
                    <a:gd name="T30" fmla="*/ 157 w 1684"/>
                    <a:gd name="T31" fmla="*/ 82 h 880"/>
                    <a:gd name="T32" fmla="*/ 168 w 1684"/>
                    <a:gd name="T33" fmla="*/ 68 h 880"/>
                    <a:gd name="T34" fmla="*/ 156 w 1684"/>
                    <a:gd name="T35" fmla="*/ 69 h 880"/>
                    <a:gd name="T36" fmla="*/ 146 w 1684"/>
                    <a:gd name="T37" fmla="*/ 83 h 880"/>
                    <a:gd name="T38" fmla="*/ 143 w 1684"/>
                    <a:gd name="T39" fmla="*/ 99 h 880"/>
                    <a:gd name="T40" fmla="*/ 14 w 1684"/>
                    <a:gd name="T41" fmla="*/ 39 h 880"/>
                    <a:gd name="T42" fmla="*/ 10 w 1684"/>
                    <a:gd name="T43" fmla="*/ 27 h 880"/>
                    <a:gd name="T44" fmla="*/ 13 w 1684"/>
                    <a:gd name="T45" fmla="*/ 12 h 880"/>
                    <a:gd name="T46" fmla="*/ 28 w 1684"/>
                    <a:gd name="T47" fmla="*/ 0 h 880"/>
                    <a:gd name="T48" fmla="*/ 20 w 1684"/>
                    <a:gd name="T49" fmla="*/ 0 h 880"/>
                    <a:gd name="T50" fmla="*/ 20 w 1684"/>
                    <a:gd name="T51" fmla="*/ 0 h 880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16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>
                    <a:gd name="T0" fmla="*/ 15 w 160"/>
                    <a:gd name="T1" fmla="*/ 0 h 335"/>
                    <a:gd name="T2" fmla="*/ 3 w 160"/>
                    <a:gd name="T3" fmla="*/ 13 h 335"/>
                    <a:gd name="T4" fmla="*/ 0 w 160"/>
                    <a:gd name="T5" fmla="*/ 28 h 335"/>
                    <a:gd name="T6" fmla="*/ 5 w 160"/>
                    <a:gd name="T7" fmla="*/ 39 h 335"/>
                    <a:gd name="T8" fmla="*/ 12 w 160"/>
                    <a:gd name="T9" fmla="*/ 41 h 335"/>
                    <a:gd name="T10" fmla="*/ 10 w 160"/>
                    <a:gd name="T11" fmla="*/ 19 h 335"/>
                    <a:gd name="T12" fmla="*/ 20 w 160"/>
                    <a:gd name="T13" fmla="*/ 2 h 335"/>
                    <a:gd name="T14" fmla="*/ 15 w 160"/>
                    <a:gd name="T15" fmla="*/ 0 h 335"/>
                    <a:gd name="T16" fmla="*/ 15 w 160"/>
                    <a:gd name="T17" fmla="*/ 0 h 33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17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>
                    <a:gd name="T0" fmla="*/ 28 w 642"/>
                    <a:gd name="T1" fmla="*/ 112 h 1188"/>
                    <a:gd name="T2" fmla="*/ 0 w 642"/>
                    <a:gd name="T3" fmla="*/ 16 h 1188"/>
                    <a:gd name="T4" fmla="*/ 11 w 642"/>
                    <a:gd name="T5" fmla="*/ 5 h 1188"/>
                    <a:gd name="T6" fmla="*/ 33 w 642"/>
                    <a:gd name="T7" fmla="*/ 0 h 1188"/>
                    <a:gd name="T8" fmla="*/ 50 w 642"/>
                    <a:gd name="T9" fmla="*/ 8 h 1188"/>
                    <a:gd name="T10" fmla="*/ 81 w 642"/>
                    <a:gd name="T11" fmla="*/ 149 h 1188"/>
                    <a:gd name="T12" fmla="*/ 70 w 642"/>
                    <a:gd name="T13" fmla="*/ 137 h 1188"/>
                    <a:gd name="T14" fmla="*/ 45 w 642"/>
                    <a:gd name="T15" fmla="*/ 13 h 1188"/>
                    <a:gd name="T16" fmla="*/ 29 w 642"/>
                    <a:gd name="T17" fmla="*/ 8 h 1188"/>
                    <a:gd name="T18" fmla="*/ 15 w 642"/>
                    <a:gd name="T19" fmla="*/ 10 h 1188"/>
                    <a:gd name="T20" fmla="*/ 10 w 642"/>
                    <a:gd name="T21" fmla="*/ 18 h 1188"/>
                    <a:gd name="T22" fmla="*/ 39 w 642"/>
                    <a:gd name="T23" fmla="*/ 116 h 1188"/>
                    <a:gd name="T24" fmla="*/ 28 w 642"/>
                    <a:gd name="T25" fmla="*/ 112 h 1188"/>
                    <a:gd name="T26" fmla="*/ 28 w 642"/>
                    <a:gd name="T27" fmla="*/ 112 h 1188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18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>
                    <a:gd name="T0" fmla="*/ 0 w 192"/>
                    <a:gd name="T1" fmla="*/ 4 h 504"/>
                    <a:gd name="T2" fmla="*/ 10 w 192"/>
                    <a:gd name="T3" fmla="*/ 25 h 504"/>
                    <a:gd name="T4" fmla="*/ 15 w 192"/>
                    <a:gd name="T5" fmla="*/ 40 h 504"/>
                    <a:gd name="T6" fmla="*/ 15 w 192"/>
                    <a:gd name="T7" fmla="*/ 63 h 504"/>
                    <a:gd name="T8" fmla="*/ 24 w 192"/>
                    <a:gd name="T9" fmla="*/ 63 h 504"/>
                    <a:gd name="T10" fmla="*/ 24 w 192"/>
                    <a:gd name="T11" fmla="*/ 45 h 504"/>
                    <a:gd name="T12" fmla="*/ 21 w 192"/>
                    <a:gd name="T13" fmla="*/ 26 h 504"/>
                    <a:gd name="T14" fmla="*/ 13 w 192"/>
                    <a:gd name="T15" fmla="*/ 8 h 504"/>
                    <a:gd name="T16" fmla="*/ 8 w 192"/>
                    <a:gd name="T17" fmla="*/ 0 h 504"/>
                    <a:gd name="T18" fmla="*/ 0 w 192"/>
                    <a:gd name="T19" fmla="*/ 4 h 504"/>
                    <a:gd name="T20" fmla="*/ 0 w 192"/>
                    <a:gd name="T21" fmla="*/ 4 h 50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19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>
                    <a:gd name="T0" fmla="*/ 38 w 390"/>
                    <a:gd name="T1" fmla="*/ 0 h 269"/>
                    <a:gd name="T2" fmla="*/ 33 w 390"/>
                    <a:gd name="T3" fmla="*/ 3 h 269"/>
                    <a:gd name="T4" fmla="*/ 32 w 390"/>
                    <a:gd name="T5" fmla="*/ 9 h 269"/>
                    <a:gd name="T6" fmla="*/ 0 w 390"/>
                    <a:gd name="T7" fmla="*/ 22 h 269"/>
                    <a:gd name="T8" fmla="*/ 0 w 390"/>
                    <a:gd name="T9" fmla="*/ 28 h 269"/>
                    <a:gd name="T10" fmla="*/ 36 w 390"/>
                    <a:gd name="T11" fmla="*/ 29 h 269"/>
                    <a:gd name="T12" fmla="*/ 40 w 390"/>
                    <a:gd name="T13" fmla="*/ 34 h 269"/>
                    <a:gd name="T14" fmla="*/ 49 w 390"/>
                    <a:gd name="T15" fmla="*/ 34 h 269"/>
                    <a:gd name="T16" fmla="*/ 48 w 390"/>
                    <a:gd name="T17" fmla="*/ 24 h 269"/>
                    <a:gd name="T18" fmla="*/ 15 w 390"/>
                    <a:gd name="T19" fmla="*/ 22 h 269"/>
                    <a:gd name="T20" fmla="*/ 42 w 390"/>
                    <a:gd name="T21" fmla="*/ 12 h 269"/>
                    <a:gd name="T22" fmla="*/ 38 w 390"/>
                    <a:gd name="T23" fmla="*/ 0 h 269"/>
                    <a:gd name="T24" fmla="*/ 38 w 390"/>
                    <a:gd name="T25" fmla="*/ 0 h 269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20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>
                    <a:gd name="T0" fmla="*/ 0 w 941"/>
                    <a:gd name="T1" fmla="*/ 17 h 424"/>
                    <a:gd name="T2" fmla="*/ 108 w 941"/>
                    <a:gd name="T3" fmla="*/ 0 h 424"/>
                    <a:gd name="T4" fmla="*/ 116 w 941"/>
                    <a:gd name="T5" fmla="*/ 10 h 424"/>
                    <a:gd name="T6" fmla="*/ 118 w 941"/>
                    <a:gd name="T7" fmla="*/ 23 h 424"/>
                    <a:gd name="T8" fmla="*/ 113 w 941"/>
                    <a:gd name="T9" fmla="*/ 36 h 424"/>
                    <a:gd name="T10" fmla="*/ 8 w 941"/>
                    <a:gd name="T11" fmla="*/ 53 h 424"/>
                    <a:gd name="T12" fmla="*/ 7 w 941"/>
                    <a:gd name="T13" fmla="*/ 48 h 424"/>
                    <a:gd name="T14" fmla="*/ 108 w 941"/>
                    <a:gd name="T15" fmla="*/ 31 h 424"/>
                    <a:gd name="T16" fmla="*/ 112 w 941"/>
                    <a:gd name="T17" fmla="*/ 19 h 424"/>
                    <a:gd name="T18" fmla="*/ 105 w 941"/>
                    <a:gd name="T19" fmla="*/ 8 h 424"/>
                    <a:gd name="T20" fmla="*/ 0 w 941"/>
                    <a:gd name="T21" fmla="*/ 24 h 424"/>
                    <a:gd name="T22" fmla="*/ 0 w 941"/>
                    <a:gd name="T23" fmla="*/ 17 h 424"/>
                    <a:gd name="T24" fmla="*/ 0 w 941"/>
                    <a:gd name="T25" fmla="*/ 17 h 424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21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>
                    <a:gd name="T0" fmla="*/ 0 w 488"/>
                    <a:gd name="T1" fmla="*/ 15 h 173"/>
                    <a:gd name="T2" fmla="*/ 9 w 488"/>
                    <a:gd name="T3" fmla="*/ 21 h 173"/>
                    <a:gd name="T4" fmla="*/ 28 w 488"/>
                    <a:gd name="T5" fmla="*/ 20 h 173"/>
                    <a:gd name="T6" fmla="*/ 53 w 488"/>
                    <a:gd name="T7" fmla="*/ 14 h 173"/>
                    <a:gd name="T8" fmla="*/ 62 w 488"/>
                    <a:gd name="T9" fmla="*/ 5 h 173"/>
                    <a:gd name="T10" fmla="*/ 56 w 488"/>
                    <a:gd name="T11" fmla="*/ 0 h 173"/>
                    <a:gd name="T12" fmla="*/ 32 w 488"/>
                    <a:gd name="T13" fmla="*/ 0 h 173"/>
                    <a:gd name="T14" fmla="*/ 14 w 488"/>
                    <a:gd name="T15" fmla="*/ 1 h 173"/>
                    <a:gd name="T16" fmla="*/ 2 w 488"/>
                    <a:gd name="T17" fmla="*/ 9 h 173"/>
                    <a:gd name="T18" fmla="*/ 14 w 488"/>
                    <a:gd name="T19" fmla="*/ 11 h 173"/>
                    <a:gd name="T20" fmla="*/ 35 w 488"/>
                    <a:gd name="T21" fmla="*/ 6 h 173"/>
                    <a:gd name="T22" fmla="*/ 53 w 488"/>
                    <a:gd name="T23" fmla="*/ 6 h 173"/>
                    <a:gd name="T24" fmla="*/ 34 w 488"/>
                    <a:gd name="T25" fmla="*/ 13 h 173"/>
                    <a:gd name="T26" fmla="*/ 18 w 488"/>
                    <a:gd name="T27" fmla="*/ 15 h 173"/>
                    <a:gd name="T28" fmla="*/ 0 w 488"/>
                    <a:gd name="T29" fmla="*/ 15 h 173"/>
                    <a:gd name="T30" fmla="*/ 0 w 488"/>
                    <a:gd name="T31" fmla="*/ 15 h 173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3083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3097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>
                <a:gd name="T0" fmla="*/ 13 w 772"/>
                <a:gd name="T1" fmla="*/ 263 h 3266"/>
                <a:gd name="T2" fmla="*/ 7 w 772"/>
                <a:gd name="T3" fmla="*/ 246 h 3266"/>
                <a:gd name="T4" fmla="*/ 6 w 772"/>
                <a:gd name="T5" fmla="*/ 232 h 3266"/>
                <a:gd name="T6" fmla="*/ 7 w 772"/>
                <a:gd name="T7" fmla="*/ 212 h 3266"/>
                <a:gd name="T8" fmla="*/ 11 w 772"/>
                <a:gd name="T9" fmla="*/ 188 h 3266"/>
                <a:gd name="T10" fmla="*/ 12 w 772"/>
                <a:gd name="T11" fmla="*/ 173 h 3266"/>
                <a:gd name="T12" fmla="*/ 11 w 772"/>
                <a:gd name="T13" fmla="*/ 163 h 3266"/>
                <a:gd name="T14" fmla="*/ 7 w 772"/>
                <a:gd name="T15" fmla="*/ 155 h 3266"/>
                <a:gd name="T16" fmla="*/ 7 w 772"/>
                <a:gd name="T17" fmla="*/ 145 h 3266"/>
                <a:gd name="T18" fmla="*/ 8 w 772"/>
                <a:gd name="T19" fmla="*/ 132 h 3266"/>
                <a:gd name="T20" fmla="*/ 14 w 772"/>
                <a:gd name="T21" fmla="*/ 97 h 3266"/>
                <a:gd name="T22" fmla="*/ 14 w 772"/>
                <a:gd name="T23" fmla="*/ 79 h 3266"/>
                <a:gd name="T24" fmla="*/ 13 w 772"/>
                <a:gd name="T25" fmla="*/ 59 h 3266"/>
                <a:gd name="T26" fmla="*/ 8 w 772"/>
                <a:gd name="T27" fmla="*/ 50 h 3266"/>
                <a:gd name="T28" fmla="*/ 4 w 772"/>
                <a:gd name="T29" fmla="*/ 35 h 3266"/>
                <a:gd name="T30" fmla="*/ 0 w 772"/>
                <a:gd name="T31" fmla="*/ 0 h 3266"/>
                <a:gd name="T32" fmla="*/ 1 w 772"/>
                <a:gd name="T33" fmla="*/ 32 h 3266"/>
                <a:gd name="T34" fmla="*/ 3 w 772"/>
                <a:gd name="T35" fmla="*/ 51 h 3266"/>
                <a:gd name="T36" fmla="*/ 7 w 772"/>
                <a:gd name="T37" fmla="*/ 63 h 3266"/>
                <a:gd name="T38" fmla="*/ 11 w 772"/>
                <a:gd name="T39" fmla="*/ 69 h 3266"/>
                <a:gd name="T40" fmla="*/ 11 w 772"/>
                <a:gd name="T41" fmla="*/ 87 h 3266"/>
                <a:gd name="T42" fmla="*/ 9 w 772"/>
                <a:gd name="T43" fmla="*/ 106 h 3266"/>
                <a:gd name="T44" fmla="*/ 5 w 772"/>
                <a:gd name="T45" fmla="*/ 138 h 3266"/>
                <a:gd name="T46" fmla="*/ 4 w 772"/>
                <a:gd name="T47" fmla="*/ 159 h 3266"/>
                <a:gd name="T48" fmla="*/ 9 w 772"/>
                <a:gd name="T49" fmla="*/ 171 h 3266"/>
                <a:gd name="T50" fmla="*/ 8 w 772"/>
                <a:gd name="T51" fmla="*/ 182 h 3266"/>
                <a:gd name="T52" fmla="*/ 5 w 772"/>
                <a:gd name="T53" fmla="*/ 204 h 3266"/>
                <a:gd name="T54" fmla="*/ 3 w 772"/>
                <a:gd name="T55" fmla="*/ 226 h 3266"/>
                <a:gd name="T56" fmla="*/ 5 w 772"/>
                <a:gd name="T57" fmla="*/ 249 h 3266"/>
                <a:gd name="T58" fmla="*/ 8 w 772"/>
                <a:gd name="T59" fmla="*/ 262 h 3266"/>
                <a:gd name="T60" fmla="*/ 12 w 772"/>
                <a:gd name="T61" fmla="*/ 272 h 3266"/>
                <a:gd name="T62" fmla="*/ 13 w 772"/>
                <a:gd name="T63" fmla="*/ 263 h 3266"/>
                <a:gd name="T64" fmla="*/ 13 w 772"/>
                <a:gd name="T65" fmla="*/ 263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98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>
                <a:gd name="T0" fmla="*/ 13 w 772"/>
                <a:gd name="T1" fmla="*/ 395 h 3266"/>
                <a:gd name="T2" fmla="*/ 7 w 772"/>
                <a:gd name="T3" fmla="*/ 369 h 3266"/>
                <a:gd name="T4" fmla="*/ 6 w 772"/>
                <a:gd name="T5" fmla="*/ 348 h 3266"/>
                <a:gd name="T6" fmla="*/ 7 w 772"/>
                <a:gd name="T7" fmla="*/ 318 h 3266"/>
                <a:gd name="T8" fmla="*/ 11 w 772"/>
                <a:gd name="T9" fmla="*/ 282 h 3266"/>
                <a:gd name="T10" fmla="*/ 12 w 772"/>
                <a:gd name="T11" fmla="*/ 259 h 3266"/>
                <a:gd name="T12" fmla="*/ 11 w 772"/>
                <a:gd name="T13" fmla="*/ 244 h 3266"/>
                <a:gd name="T14" fmla="*/ 7 w 772"/>
                <a:gd name="T15" fmla="*/ 233 h 3266"/>
                <a:gd name="T16" fmla="*/ 7 w 772"/>
                <a:gd name="T17" fmla="*/ 219 h 3266"/>
                <a:gd name="T18" fmla="*/ 8 w 772"/>
                <a:gd name="T19" fmla="*/ 199 h 3266"/>
                <a:gd name="T20" fmla="*/ 14 w 772"/>
                <a:gd name="T21" fmla="*/ 145 h 3266"/>
                <a:gd name="T22" fmla="*/ 14 w 772"/>
                <a:gd name="T23" fmla="*/ 119 h 3266"/>
                <a:gd name="T24" fmla="*/ 13 w 772"/>
                <a:gd name="T25" fmla="*/ 90 h 3266"/>
                <a:gd name="T26" fmla="*/ 8 w 772"/>
                <a:gd name="T27" fmla="*/ 76 h 3266"/>
                <a:gd name="T28" fmla="*/ 4 w 772"/>
                <a:gd name="T29" fmla="*/ 53 h 3266"/>
                <a:gd name="T30" fmla="*/ 0 w 772"/>
                <a:gd name="T31" fmla="*/ 0 h 3266"/>
                <a:gd name="T32" fmla="*/ 1 w 772"/>
                <a:gd name="T33" fmla="*/ 48 h 3266"/>
                <a:gd name="T34" fmla="*/ 3 w 772"/>
                <a:gd name="T35" fmla="*/ 77 h 3266"/>
                <a:gd name="T36" fmla="*/ 7 w 772"/>
                <a:gd name="T37" fmla="*/ 95 h 3266"/>
                <a:gd name="T38" fmla="*/ 11 w 772"/>
                <a:gd name="T39" fmla="*/ 105 h 3266"/>
                <a:gd name="T40" fmla="*/ 11 w 772"/>
                <a:gd name="T41" fmla="*/ 131 h 3266"/>
                <a:gd name="T42" fmla="*/ 9 w 772"/>
                <a:gd name="T43" fmla="*/ 159 h 3266"/>
                <a:gd name="T44" fmla="*/ 5 w 772"/>
                <a:gd name="T45" fmla="*/ 208 h 3266"/>
                <a:gd name="T46" fmla="*/ 4 w 772"/>
                <a:gd name="T47" fmla="*/ 239 h 3266"/>
                <a:gd name="T48" fmla="*/ 9 w 772"/>
                <a:gd name="T49" fmla="*/ 257 h 3266"/>
                <a:gd name="T50" fmla="*/ 8 w 772"/>
                <a:gd name="T51" fmla="*/ 273 h 3266"/>
                <a:gd name="T52" fmla="*/ 5 w 772"/>
                <a:gd name="T53" fmla="*/ 307 h 3266"/>
                <a:gd name="T54" fmla="*/ 3 w 772"/>
                <a:gd name="T55" fmla="*/ 340 h 3266"/>
                <a:gd name="T56" fmla="*/ 5 w 772"/>
                <a:gd name="T57" fmla="*/ 375 h 3266"/>
                <a:gd name="T58" fmla="*/ 8 w 772"/>
                <a:gd name="T59" fmla="*/ 393 h 3266"/>
                <a:gd name="T60" fmla="*/ 12 w 772"/>
                <a:gd name="T61" fmla="*/ 409 h 3266"/>
                <a:gd name="T62" fmla="*/ 13 w 772"/>
                <a:gd name="T63" fmla="*/ 395 h 3266"/>
                <a:gd name="T64" fmla="*/ 13 w 772"/>
                <a:gd name="T65" fmla="*/ 395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084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3085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3087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>
                  <a:gd name="T0" fmla="*/ 2 w 245"/>
                  <a:gd name="T1" fmla="*/ 0 h 806"/>
                  <a:gd name="T2" fmla="*/ 2 w 245"/>
                  <a:gd name="T3" fmla="*/ 16 h 806"/>
                  <a:gd name="T4" fmla="*/ 0 w 245"/>
                  <a:gd name="T5" fmla="*/ 37 h 806"/>
                  <a:gd name="T6" fmla="*/ 1 w 245"/>
                  <a:gd name="T7" fmla="*/ 36 h 806"/>
                  <a:gd name="T8" fmla="*/ 4 w 245"/>
                  <a:gd name="T9" fmla="*/ 17 h 806"/>
                  <a:gd name="T10" fmla="*/ 4 w 245"/>
                  <a:gd name="T11" fmla="*/ 0 h 806"/>
                  <a:gd name="T12" fmla="*/ 2 w 245"/>
                  <a:gd name="T13" fmla="*/ 0 h 806"/>
                  <a:gd name="T14" fmla="*/ 2 w 245"/>
                  <a:gd name="T15" fmla="*/ 0 h 80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3088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3089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>
                    <a:gd name="T0" fmla="*/ 0 w 604"/>
                    <a:gd name="T1" fmla="*/ 0 h 349"/>
                    <a:gd name="T2" fmla="*/ 5 w 604"/>
                    <a:gd name="T3" fmla="*/ 9 h 349"/>
                    <a:gd name="T4" fmla="*/ 8 w 604"/>
                    <a:gd name="T5" fmla="*/ 16 h 349"/>
                    <a:gd name="T6" fmla="*/ 10 w 604"/>
                    <a:gd name="T7" fmla="*/ 6 h 349"/>
                    <a:gd name="T8" fmla="*/ 6 w 604"/>
                    <a:gd name="T9" fmla="*/ 0 h 349"/>
                    <a:gd name="T10" fmla="*/ 8 w 604"/>
                    <a:gd name="T11" fmla="*/ 9 h 349"/>
                    <a:gd name="T12" fmla="*/ 2 w 604"/>
                    <a:gd name="T13" fmla="*/ 1 h 349"/>
                    <a:gd name="T14" fmla="*/ 0 w 604"/>
                    <a:gd name="T15" fmla="*/ 0 h 349"/>
                    <a:gd name="T16" fmla="*/ 0 w 604"/>
                    <a:gd name="T17" fmla="*/ 0 h 34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090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8" y="332"/>
                  <a:ext cx="269" cy="438"/>
                </a:xfrm>
                <a:custGeom>
                  <a:avLst/>
                  <a:gdLst>
                    <a:gd name="T0" fmla="*/ 12 w 1064"/>
                    <a:gd name="T1" fmla="*/ 6 h 1230"/>
                    <a:gd name="T2" fmla="*/ 8 w 1064"/>
                    <a:gd name="T3" fmla="*/ 16 h 1230"/>
                    <a:gd name="T4" fmla="*/ 3 w 1064"/>
                    <a:gd name="T5" fmla="*/ 35 h 1230"/>
                    <a:gd name="T6" fmla="*/ 0 w 1064"/>
                    <a:gd name="T7" fmla="*/ 50 h 1230"/>
                    <a:gd name="T8" fmla="*/ 1 w 1064"/>
                    <a:gd name="T9" fmla="*/ 56 h 1230"/>
                    <a:gd name="T10" fmla="*/ 4 w 1064"/>
                    <a:gd name="T11" fmla="*/ 54 h 1230"/>
                    <a:gd name="T12" fmla="*/ 9 w 1064"/>
                    <a:gd name="T13" fmla="*/ 41 h 1230"/>
                    <a:gd name="T14" fmla="*/ 14 w 1064"/>
                    <a:gd name="T15" fmla="*/ 24 h 1230"/>
                    <a:gd name="T16" fmla="*/ 17 w 1064"/>
                    <a:gd name="T17" fmla="*/ 12 h 1230"/>
                    <a:gd name="T18" fmla="*/ 17 w 1064"/>
                    <a:gd name="T19" fmla="*/ 4 h 1230"/>
                    <a:gd name="T20" fmla="*/ 16 w 1064"/>
                    <a:gd name="T21" fmla="*/ 0 h 1230"/>
                    <a:gd name="T22" fmla="*/ 13 w 1064"/>
                    <a:gd name="T23" fmla="*/ 3 h 1230"/>
                    <a:gd name="T24" fmla="*/ 16 w 1064"/>
                    <a:gd name="T25" fmla="*/ 5 h 1230"/>
                    <a:gd name="T26" fmla="*/ 14 w 1064"/>
                    <a:gd name="T27" fmla="*/ 16 h 1230"/>
                    <a:gd name="T28" fmla="*/ 11 w 1064"/>
                    <a:gd name="T29" fmla="*/ 30 h 1230"/>
                    <a:gd name="T30" fmla="*/ 6 w 1064"/>
                    <a:gd name="T31" fmla="*/ 46 h 1230"/>
                    <a:gd name="T32" fmla="*/ 2 w 1064"/>
                    <a:gd name="T33" fmla="*/ 50 h 1230"/>
                    <a:gd name="T34" fmla="*/ 2 w 1064"/>
                    <a:gd name="T35" fmla="*/ 43 h 1230"/>
                    <a:gd name="T36" fmla="*/ 7 w 1064"/>
                    <a:gd name="T37" fmla="*/ 23 h 1230"/>
                    <a:gd name="T38" fmla="*/ 13 w 1064"/>
                    <a:gd name="T39" fmla="*/ 5 h 1230"/>
                    <a:gd name="T40" fmla="*/ 12 w 1064"/>
                    <a:gd name="T41" fmla="*/ 6 h 1230"/>
                    <a:gd name="T42" fmla="*/ 12 w 1064"/>
                    <a:gd name="T43" fmla="*/ 6 h 123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091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8" y="182"/>
                  <a:ext cx="505" cy="898"/>
                </a:xfrm>
                <a:custGeom>
                  <a:avLst/>
                  <a:gdLst>
                    <a:gd name="T0" fmla="*/ 31 w 2002"/>
                    <a:gd name="T1" fmla="*/ 0 h 2521"/>
                    <a:gd name="T2" fmla="*/ 0 w 2002"/>
                    <a:gd name="T3" fmla="*/ 114 h 2521"/>
                    <a:gd name="T4" fmla="*/ 3 w 2002"/>
                    <a:gd name="T5" fmla="*/ 111 h 2521"/>
                    <a:gd name="T6" fmla="*/ 32 w 2002"/>
                    <a:gd name="T7" fmla="*/ 3 h 2521"/>
                    <a:gd name="T8" fmla="*/ 31 w 2002"/>
                    <a:gd name="T9" fmla="*/ 0 h 2521"/>
                    <a:gd name="T10" fmla="*/ 31 w 2002"/>
                    <a:gd name="T11" fmla="*/ 0 h 252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092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>
                    <a:gd name="T0" fmla="*/ 2 w 3007"/>
                    <a:gd name="T1" fmla="*/ 129 h 3771"/>
                    <a:gd name="T2" fmla="*/ 6 w 3007"/>
                    <a:gd name="T3" fmla="*/ 128 h 3771"/>
                    <a:gd name="T4" fmla="*/ 13 w 3007"/>
                    <a:gd name="T5" fmla="*/ 136 h 3771"/>
                    <a:gd name="T6" fmla="*/ 11 w 3007"/>
                    <a:gd name="T7" fmla="*/ 128 h 3771"/>
                    <a:gd name="T8" fmla="*/ 6 w 3007"/>
                    <a:gd name="T9" fmla="*/ 122 h 3771"/>
                    <a:gd name="T10" fmla="*/ 10 w 3007"/>
                    <a:gd name="T11" fmla="*/ 123 h 3771"/>
                    <a:gd name="T12" fmla="*/ 16 w 3007"/>
                    <a:gd name="T13" fmla="*/ 130 h 3771"/>
                    <a:gd name="T14" fmla="*/ 46 w 3007"/>
                    <a:gd name="T15" fmla="*/ 19 h 3771"/>
                    <a:gd name="T16" fmla="*/ 41 w 3007"/>
                    <a:gd name="T17" fmla="*/ 7 h 3771"/>
                    <a:gd name="T18" fmla="*/ 37 w 3007"/>
                    <a:gd name="T19" fmla="*/ 0 h 3771"/>
                    <a:gd name="T20" fmla="*/ 43 w 3007"/>
                    <a:gd name="T21" fmla="*/ 4 h 3771"/>
                    <a:gd name="T22" fmla="*/ 48 w 3007"/>
                    <a:gd name="T23" fmla="*/ 20 h 3771"/>
                    <a:gd name="T24" fmla="*/ 13 w 3007"/>
                    <a:gd name="T25" fmla="*/ 148 h 3771"/>
                    <a:gd name="T26" fmla="*/ 8 w 3007"/>
                    <a:gd name="T27" fmla="*/ 154 h 3771"/>
                    <a:gd name="T28" fmla="*/ 2 w 3007"/>
                    <a:gd name="T29" fmla="*/ 171 h 3771"/>
                    <a:gd name="T30" fmla="*/ 0 w 3007"/>
                    <a:gd name="T31" fmla="*/ 166 h 3771"/>
                    <a:gd name="T32" fmla="*/ 2 w 3007"/>
                    <a:gd name="T33" fmla="*/ 164 h 3771"/>
                    <a:gd name="T34" fmla="*/ 6 w 3007"/>
                    <a:gd name="T35" fmla="*/ 153 h 3771"/>
                    <a:gd name="T36" fmla="*/ 3 w 3007"/>
                    <a:gd name="T37" fmla="*/ 148 h 3771"/>
                    <a:gd name="T38" fmla="*/ 3 w 3007"/>
                    <a:gd name="T39" fmla="*/ 144 h 3771"/>
                    <a:gd name="T40" fmla="*/ 7 w 3007"/>
                    <a:gd name="T41" fmla="*/ 149 h 3771"/>
                    <a:gd name="T42" fmla="*/ 7 w 3007"/>
                    <a:gd name="T43" fmla="*/ 144 h 3771"/>
                    <a:gd name="T44" fmla="*/ 10 w 3007"/>
                    <a:gd name="T45" fmla="*/ 146 h 3771"/>
                    <a:gd name="T46" fmla="*/ 7 w 3007"/>
                    <a:gd name="T47" fmla="*/ 139 h 3771"/>
                    <a:gd name="T48" fmla="*/ 10 w 3007"/>
                    <a:gd name="T49" fmla="*/ 139 h 3771"/>
                    <a:gd name="T50" fmla="*/ 2 w 3007"/>
                    <a:gd name="T51" fmla="*/ 129 h 3771"/>
                    <a:gd name="T52" fmla="*/ 2 w 3007"/>
                    <a:gd name="T53" fmla="*/ 129 h 3771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093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7" y="897"/>
                  <a:ext cx="169" cy="122"/>
                </a:xfrm>
                <a:custGeom>
                  <a:avLst/>
                  <a:gdLst>
                    <a:gd name="T0" fmla="*/ 0 w 673"/>
                    <a:gd name="T1" fmla="*/ 4 h 342"/>
                    <a:gd name="T2" fmla="*/ 4 w 673"/>
                    <a:gd name="T3" fmla="*/ 5 h 342"/>
                    <a:gd name="T4" fmla="*/ 10 w 673"/>
                    <a:gd name="T5" fmla="*/ 16 h 342"/>
                    <a:gd name="T6" fmla="*/ 11 w 673"/>
                    <a:gd name="T7" fmla="*/ 13 h 342"/>
                    <a:gd name="T8" fmla="*/ 7 w 673"/>
                    <a:gd name="T9" fmla="*/ 5 h 342"/>
                    <a:gd name="T10" fmla="*/ 1 w 673"/>
                    <a:gd name="T11" fmla="*/ 0 h 342"/>
                    <a:gd name="T12" fmla="*/ 0 w 673"/>
                    <a:gd name="T13" fmla="*/ 4 h 342"/>
                    <a:gd name="T14" fmla="*/ 0 w 673"/>
                    <a:gd name="T15" fmla="*/ 4 h 34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094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6"/>
                  <a:ext cx="181" cy="144"/>
                </a:xfrm>
                <a:custGeom>
                  <a:avLst/>
                  <a:gdLst>
                    <a:gd name="T0" fmla="*/ 0 w 716"/>
                    <a:gd name="T1" fmla="*/ 4 h 403"/>
                    <a:gd name="T2" fmla="*/ 6 w 716"/>
                    <a:gd name="T3" fmla="*/ 7 h 403"/>
                    <a:gd name="T4" fmla="*/ 10 w 716"/>
                    <a:gd name="T5" fmla="*/ 18 h 403"/>
                    <a:gd name="T6" fmla="*/ 12 w 716"/>
                    <a:gd name="T7" fmla="*/ 14 h 403"/>
                    <a:gd name="T8" fmla="*/ 7 w 716"/>
                    <a:gd name="T9" fmla="*/ 5 h 403"/>
                    <a:gd name="T10" fmla="*/ 1 w 716"/>
                    <a:gd name="T11" fmla="*/ 0 h 403"/>
                    <a:gd name="T12" fmla="*/ 0 w 716"/>
                    <a:gd name="T13" fmla="*/ 4 h 403"/>
                    <a:gd name="T14" fmla="*/ 0 w 716"/>
                    <a:gd name="T15" fmla="*/ 4 h 40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095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>
                    <a:gd name="T0" fmla="*/ 0 w 717"/>
                    <a:gd name="T1" fmla="*/ 4 h 411"/>
                    <a:gd name="T2" fmla="*/ 5 w 717"/>
                    <a:gd name="T3" fmla="*/ 6 h 411"/>
                    <a:gd name="T4" fmla="*/ 10 w 717"/>
                    <a:gd name="T5" fmla="*/ 19 h 411"/>
                    <a:gd name="T6" fmla="*/ 12 w 717"/>
                    <a:gd name="T7" fmla="*/ 14 h 411"/>
                    <a:gd name="T8" fmla="*/ 6 w 717"/>
                    <a:gd name="T9" fmla="*/ 4 h 411"/>
                    <a:gd name="T10" fmla="*/ 1 w 717"/>
                    <a:gd name="T11" fmla="*/ 0 h 411"/>
                    <a:gd name="T12" fmla="*/ 0 w 717"/>
                    <a:gd name="T13" fmla="*/ 4 h 411"/>
                    <a:gd name="T14" fmla="*/ 0 w 717"/>
                    <a:gd name="T15" fmla="*/ 4 h 41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096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8" y="142"/>
                  <a:ext cx="179" cy="138"/>
                </a:xfrm>
                <a:custGeom>
                  <a:avLst/>
                  <a:gdLst>
                    <a:gd name="T0" fmla="*/ 0 w 709"/>
                    <a:gd name="T1" fmla="*/ 4 h 386"/>
                    <a:gd name="T2" fmla="*/ 4 w 709"/>
                    <a:gd name="T3" fmla="*/ 6 h 386"/>
                    <a:gd name="T4" fmla="*/ 11 w 709"/>
                    <a:gd name="T5" fmla="*/ 18 h 386"/>
                    <a:gd name="T6" fmla="*/ 11 w 709"/>
                    <a:gd name="T7" fmla="*/ 14 h 386"/>
                    <a:gd name="T8" fmla="*/ 5 w 709"/>
                    <a:gd name="T9" fmla="*/ 3 h 386"/>
                    <a:gd name="T10" fmla="*/ 1 w 709"/>
                    <a:gd name="T11" fmla="*/ 0 h 386"/>
                    <a:gd name="T12" fmla="*/ 0 w 709"/>
                    <a:gd name="T13" fmla="*/ 4 h 386"/>
                    <a:gd name="T14" fmla="*/ 0 w 709"/>
                    <a:gd name="T15" fmla="*/ 4 h 38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3086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6" r:id="rId1"/>
    <p:sldLayoutId id="2147483955" r:id="rId2"/>
    <p:sldLayoutId id="2147483956" r:id="rId3"/>
    <p:sldLayoutId id="2147483957" r:id="rId4"/>
    <p:sldLayoutId id="2147483958" r:id="rId5"/>
    <p:sldLayoutId id="2147483959" r:id="rId6"/>
    <p:sldLayoutId id="2147483960" r:id="rId7"/>
    <p:sldLayoutId id="2147483961" r:id="rId8"/>
    <p:sldLayoutId id="2147483962" r:id="rId9"/>
    <p:sldLayoutId id="2147483963" r:id="rId10"/>
    <p:sldLayoutId id="214748396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6.png"/><Relationship Id="rId11" Type="http://schemas.openxmlformats.org/officeDocument/2006/relationships/image" Target="../media/image31.jpeg"/><Relationship Id="rId5" Type="http://schemas.openxmlformats.org/officeDocument/2006/relationships/image" Target="../media/image25.png"/><Relationship Id="rId10" Type="http://schemas.openxmlformats.org/officeDocument/2006/relationships/image" Target="../media/image30.jpe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5613" y="692150"/>
            <a:ext cx="8226425" cy="2665413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3300"/>
                </a:solidFill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ru-RU" altLang="ru-RU" sz="4000" smtClean="0"/>
              <a:t/>
            </a:r>
            <a:br>
              <a:rPr lang="ru-RU" altLang="ru-RU" sz="4000" smtClean="0"/>
            </a:br>
            <a:r>
              <a:rPr lang="ru-RU" altLang="ru-RU" sz="4000" smtClean="0"/>
              <a:t/>
            </a:r>
            <a:br>
              <a:rPr lang="ru-RU" altLang="ru-RU" sz="4000" smtClean="0"/>
            </a:br>
            <a:r>
              <a:rPr lang="ru-RU" altLang="ru-RU" sz="4000" smtClean="0"/>
              <a:t>«Развивающие игры Воскобовича»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5216525" cy="1752600"/>
          </a:xfrm>
        </p:spPr>
        <p:txBody>
          <a:bodyPr/>
          <a:lstStyle/>
          <a:p>
            <a:pPr algn="r" eaLnBrk="1" hangingPunct="1">
              <a:defRPr/>
            </a:pPr>
            <a:endParaRPr lang="ru-RU" altLang="ru-RU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33375"/>
            <a:ext cx="6870700" cy="647700"/>
          </a:xfrm>
        </p:spPr>
        <p:txBody>
          <a:bodyPr/>
          <a:lstStyle/>
          <a:p>
            <a:pPr eaLnBrk="1" hangingPunct="1"/>
            <a:r>
              <a:rPr lang="ru-RU" altLang="ru-RU" sz="4000" i="1" smtClean="0"/>
              <a:t>  </a:t>
            </a:r>
            <a:r>
              <a:rPr lang="ru-RU" altLang="ru-RU" sz="3200" b="1" i="1" smtClean="0"/>
              <a:t>Квадрат Воскобовича</a:t>
            </a:r>
            <a:endParaRPr lang="ru-RU" altLang="ru-RU" sz="320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981075"/>
            <a:ext cx="6121400" cy="4592638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ru-RU" sz="1200" dirty="0"/>
              <a:t>Складывая «Квадрат» по линиям сгиба в разных направлениях, ребенок конструирует геометрические и предметные фигуры по схеме или собственному замыслу. Вариантов сложения - 1000000. Можете проверить.</a:t>
            </a:r>
          </a:p>
          <a:p>
            <a:pPr marL="0" indent="0">
              <a:buFontTx/>
              <a:buNone/>
              <a:defRPr/>
            </a:pPr>
            <a:r>
              <a:rPr lang="ru-RU" sz="1200" b="1" dirty="0"/>
              <a:t>Рекомендуемый возраст</a:t>
            </a:r>
            <a:r>
              <a:rPr lang="ru-RU" sz="1200" dirty="0"/>
              <a:t> 2-5 лет</a:t>
            </a:r>
          </a:p>
          <a:p>
            <a:pPr marL="0" indent="0">
              <a:buFontTx/>
              <a:buNone/>
              <a:defRPr/>
            </a:pPr>
            <a:r>
              <a:rPr lang="ru-RU" sz="1200" b="1" dirty="0"/>
              <a:t>Состав</a:t>
            </a:r>
            <a:br>
              <a:rPr lang="ru-RU" sz="1200" b="1" dirty="0"/>
            </a:br>
            <a:r>
              <a:rPr lang="ru-RU" sz="1200" dirty="0"/>
              <a:t>• На квадратную основу из ткани (140х140 мм) на некотором расстоянии друг от друга наклеены треугольники из плотного картона. Одна сторона «Квадрата» - красного цвета, другая – зеленого. </a:t>
            </a:r>
            <a:br>
              <a:rPr lang="ru-RU" sz="1200" dirty="0"/>
            </a:br>
            <a:r>
              <a:rPr lang="ru-RU" sz="1200" dirty="0"/>
              <a:t>• Цветные пооперационные схемы сложения 19 фигур </a:t>
            </a:r>
            <a:r>
              <a:rPr lang="ru-RU" sz="1200" b="1" dirty="0"/>
              <a:t/>
            </a:r>
            <a:br>
              <a:rPr lang="ru-RU" sz="1200" b="1" dirty="0"/>
            </a:br>
            <a:endParaRPr lang="ru-RU" sz="1200" dirty="0"/>
          </a:p>
          <a:p>
            <a:pPr marL="0" indent="0">
              <a:buFontTx/>
              <a:buNone/>
              <a:defRPr/>
            </a:pPr>
            <a:r>
              <a:rPr lang="ru-RU" sz="1200" b="1" dirty="0"/>
              <a:t>Что развивает</a:t>
            </a:r>
            <a:br>
              <a:rPr lang="ru-RU" sz="1200" b="1" dirty="0"/>
            </a:br>
            <a:r>
              <a:rPr lang="ru-RU" sz="1200" dirty="0"/>
              <a:t>- умение ориентироваться в форме и размере геометрических фигур, пространственных отношениях;</a:t>
            </a:r>
            <a:br>
              <a:rPr lang="ru-RU" sz="1200" dirty="0"/>
            </a:br>
            <a:r>
              <a:rPr lang="ru-RU" sz="1200" dirty="0"/>
              <a:t>- умение конструировать плоскостные и объемные фигуры, пользуясь пооперационной схемой или собственным замыслом;</a:t>
            </a:r>
            <a:br>
              <a:rPr lang="ru-RU" sz="1200" dirty="0"/>
            </a:br>
            <a:r>
              <a:rPr lang="ru-RU" sz="1200" dirty="0"/>
              <a:t>- внимание, память, пространственное и логическое мышление; </a:t>
            </a:r>
            <a:br>
              <a:rPr lang="ru-RU" sz="1200" dirty="0"/>
            </a:br>
            <a:r>
              <a:rPr lang="ru-RU" sz="1200" dirty="0"/>
              <a:t>- воображение, творческие способности; </a:t>
            </a:r>
            <a:br>
              <a:rPr lang="ru-RU" sz="1200" dirty="0"/>
            </a:br>
            <a:r>
              <a:rPr lang="ru-RU" sz="1200" dirty="0"/>
              <a:t>- мелкую моторику рук.</a:t>
            </a:r>
            <a:r>
              <a:rPr lang="ru-RU" sz="1200" b="1" dirty="0"/>
              <a:t/>
            </a:r>
            <a:br>
              <a:rPr lang="ru-RU" sz="1200" b="1" dirty="0"/>
            </a:br>
            <a:endParaRPr lang="ru-RU" sz="1200" dirty="0"/>
          </a:p>
          <a:p>
            <a:pPr marL="0" indent="0">
              <a:buFontTx/>
              <a:buNone/>
              <a:defRPr/>
            </a:pPr>
            <a:r>
              <a:rPr lang="ru-RU" sz="1200" b="1" dirty="0"/>
              <a:t>Описание</a:t>
            </a:r>
            <a:br>
              <a:rPr lang="ru-RU" sz="1200" b="1" dirty="0"/>
            </a:br>
            <a:r>
              <a:rPr lang="ru-RU" sz="1200" dirty="0"/>
              <a:t>Складывая «Квадрат» по линиям сгиба в разных направлениях, ребенок конструирует геометрические и предметные фигуры по схеме или собственному замыслу. Вариантов сложения - 1000000.</a:t>
            </a:r>
          </a:p>
          <a:p>
            <a:pPr>
              <a:defRPr/>
            </a:pPr>
            <a:endParaRPr lang="ru-RU" altLang="ru-RU" sz="1600" b="1" dirty="0" smtClean="0">
              <a:latin typeface="Arial Rounded MT Bold" panose="020F0704030504030204" pitchFamily="34" charset="0"/>
            </a:endParaRPr>
          </a:p>
        </p:txBody>
      </p:sp>
      <p:pic>
        <p:nvPicPr>
          <p:cNvPr id="14340" name="Рисунок 7"/>
          <p:cNvPicPr>
            <a:picLocks noChangeAspect="1" noChangeArrowheads="1"/>
          </p:cNvPicPr>
          <p:nvPr>
            <p:ph type="body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911850" y="1125538"/>
            <a:ext cx="2106613" cy="230346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xn--80aaxggnr.xn--p1ai/images/gallery/pril6/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050" y="476250"/>
            <a:ext cx="6121400" cy="588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7181850" cy="739775"/>
          </a:xfrm>
        </p:spPr>
        <p:txBody>
          <a:bodyPr/>
          <a:lstStyle/>
          <a:p>
            <a:r>
              <a:rPr lang="ru-RU" altLang="ru-RU" b="1" smtClean="0"/>
              <a:t>"Прозрачная цифра"</a:t>
            </a:r>
            <a:br>
              <a:rPr lang="ru-RU" altLang="ru-RU" b="1" smtClean="0"/>
            </a:br>
            <a:endParaRPr lang="ru-RU" altLang="ru-RU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388" y="1484313"/>
            <a:ext cx="5905500" cy="4032250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ru-RU" sz="1200" b="1" dirty="0" smtClean="0"/>
              <a:t>Рекомендуемый </a:t>
            </a:r>
            <a:r>
              <a:rPr lang="ru-RU" sz="1200" b="1" dirty="0"/>
              <a:t>возраст –</a:t>
            </a:r>
            <a:r>
              <a:rPr lang="ru-RU" sz="1200" dirty="0"/>
              <a:t> 4-9 лет</a:t>
            </a:r>
            <a:r>
              <a:rPr lang="ru-RU" sz="1200" b="1" dirty="0"/>
              <a:t>.</a:t>
            </a:r>
            <a:br>
              <a:rPr lang="ru-RU" sz="1200" b="1" dirty="0"/>
            </a:br>
            <a:endParaRPr lang="ru-RU" sz="1200" dirty="0"/>
          </a:p>
          <a:p>
            <a:pPr>
              <a:defRPr/>
            </a:pPr>
            <a:r>
              <a:rPr lang="ru-RU" sz="1200" b="1" dirty="0"/>
              <a:t/>
            </a:r>
            <a:br>
              <a:rPr lang="ru-RU" sz="1200" b="1" dirty="0"/>
            </a:br>
            <a:r>
              <a:rPr lang="ru-RU" sz="1200" b="1" dirty="0"/>
              <a:t>Состав игры</a:t>
            </a:r>
            <a:br>
              <a:rPr lang="ru-RU" sz="1200" b="1" dirty="0"/>
            </a:br>
            <a:r>
              <a:rPr lang="ru-RU" sz="1200" dirty="0"/>
              <a:t>• 24 прямоугольные пластинки из прозрачной пленки ПВХ (297х105 мм). На пластинках нарисованы цветные (красные, желтые, синие, зеленые) полоски в различном пространственном положении.</a:t>
            </a:r>
            <a:br>
              <a:rPr lang="ru-RU" sz="1200" dirty="0"/>
            </a:br>
            <a:r>
              <a:rPr lang="ru-RU" sz="1200" dirty="0"/>
              <a:t>• Бумажные карточки-трафареты с цветными (красными, желтыми, синими, зелеными) цифрами от 0 до 9 (по принципу электронной восьмерки).</a:t>
            </a:r>
            <a:br>
              <a:rPr lang="ru-RU" sz="1200" dirty="0"/>
            </a:br>
            <a:r>
              <a:rPr lang="ru-RU" sz="1200" dirty="0"/>
              <a:t>• Инструкция.</a:t>
            </a:r>
            <a:r>
              <a:rPr lang="ru-RU" sz="1200" b="1" dirty="0"/>
              <a:t/>
            </a:r>
            <a:br>
              <a:rPr lang="ru-RU" sz="1200" b="1" dirty="0"/>
            </a:br>
            <a:r>
              <a:rPr lang="ru-RU" sz="1200" b="1" dirty="0"/>
              <a:t/>
            </a:r>
            <a:br>
              <a:rPr lang="ru-RU" sz="1200" b="1" dirty="0"/>
            </a:br>
            <a:r>
              <a:rPr lang="ru-RU" sz="1200" b="1" dirty="0"/>
              <a:t>Что развивает</a:t>
            </a:r>
            <a:br>
              <a:rPr lang="ru-RU" sz="1200" b="1" dirty="0"/>
            </a:br>
            <a:r>
              <a:rPr lang="ru-RU" sz="1200" dirty="0"/>
              <a:t>- умение сортировать пластинки по цвету, количеству и пространственному расположению полосок; </a:t>
            </a:r>
            <a:br>
              <a:rPr lang="ru-RU" sz="1200" dirty="0"/>
            </a:br>
            <a:r>
              <a:rPr lang="ru-RU" sz="1200" dirty="0"/>
              <a:t>- умение составлять цифры от 0 до 9 по образцу и памяти;</a:t>
            </a:r>
            <a:br>
              <a:rPr lang="ru-RU" sz="1200" dirty="0"/>
            </a:br>
            <a:r>
              <a:rPr lang="ru-RU" sz="1200" dirty="0"/>
              <a:t>- объем и концентрацию внимания, память, умение анализировать, сравнивать;</a:t>
            </a:r>
            <a:br>
              <a:rPr lang="ru-RU" sz="1200" dirty="0"/>
            </a:br>
            <a:r>
              <a:rPr lang="ru-RU" sz="1200" dirty="0"/>
              <a:t>- воображение, творческие способности;</a:t>
            </a:r>
            <a:br>
              <a:rPr lang="ru-RU" sz="1200" dirty="0"/>
            </a:br>
            <a:r>
              <a:rPr lang="ru-RU" sz="1200" dirty="0"/>
              <a:t>- мелкую моторику рук.</a:t>
            </a:r>
            <a:r>
              <a:rPr lang="ru-RU" sz="1200" b="1" dirty="0"/>
              <a:t/>
            </a:r>
            <a:br>
              <a:rPr lang="ru-RU" sz="1200" b="1" dirty="0"/>
            </a:br>
            <a:r>
              <a:rPr lang="ru-RU" sz="1200" b="1" dirty="0"/>
              <a:t/>
            </a:r>
            <a:br>
              <a:rPr lang="ru-RU" sz="1200" b="1" dirty="0"/>
            </a:br>
            <a:r>
              <a:rPr lang="ru-RU" sz="1200" b="1" dirty="0"/>
              <a:t>Как играть</a:t>
            </a:r>
            <a:br>
              <a:rPr lang="ru-RU" sz="1200" b="1" dirty="0"/>
            </a:br>
            <a:r>
              <a:rPr lang="ru-RU" sz="1200" dirty="0"/>
              <a:t>Ребенок накладывает пластинки друга на друга, совмещает полоски и составляет цифры сначала по образцу, потом по памяти. Конструирует из полосок на пластинках предметные силуэты.</a:t>
            </a:r>
            <a:br>
              <a:rPr lang="ru-RU" sz="1200" dirty="0"/>
            </a:br>
            <a:r>
              <a:rPr lang="ru-RU" sz="1200" dirty="0"/>
              <a:t>С «Прозрачной цифрой» можно играть индивидуально и вместе с друзьями (игра «Вертикальное домино»).</a:t>
            </a:r>
          </a:p>
          <a:p>
            <a:pPr>
              <a:defRPr/>
            </a:pPr>
            <a:endParaRPr lang="ru-RU" dirty="0"/>
          </a:p>
        </p:txBody>
      </p:sp>
      <p:pic>
        <p:nvPicPr>
          <p:cNvPr id="20484" name="Picture 2" descr="Прозрачная цифра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011863" y="2057400"/>
            <a:ext cx="2520950" cy="2925763"/>
          </a:xfr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2" descr="https://neznayka-spb.ru/wp-content/uploads/2017/03/0.01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332656"/>
            <a:ext cx="5904656" cy="59046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Прозрачный квадра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525" y="1125538"/>
            <a:ext cx="2365375" cy="236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Заголовок 2"/>
          <p:cNvSpPr>
            <a:spLocks noGrp="1"/>
          </p:cNvSpPr>
          <p:nvPr>
            <p:ph type="title"/>
          </p:nvPr>
        </p:nvSpPr>
        <p:spPr>
          <a:xfrm>
            <a:off x="323850" y="379413"/>
            <a:ext cx="7200900" cy="393700"/>
          </a:xfrm>
        </p:spPr>
        <p:txBody>
          <a:bodyPr/>
          <a:lstStyle/>
          <a:p>
            <a:r>
              <a:rPr lang="ru-RU" altLang="ru-RU" sz="2400" b="1" smtClean="0"/>
              <a:t>Прозрачный квадрат Воскобовича</a:t>
            </a:r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79388" y="1017588"/>
            <a:ext cx="7993062" cy="4340225"/>
          </a:xfrm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1800" b="1" smtClean="0">
                <a:solidFill>
                  <a:srgbClr val="000000"/>
                </a:solidFill>
                <a:latin typeface="Times New Roman" pitchFamily="18" charset="0"/>
              </a:rPr>
              <a:t>Рекомендуемый возраст</a:t>
            </a:r>
            <a:r>
              <a:rPr lang="ru-RU" altLang="ru-RU" sz="1800" smtClean="0">
                <a:solidFill>
                  <a:srgbClr val="000000"/>
                </a:solidFill>
              </a:rPr>
              <a:t> –</a:t>
            </a:r>
            <a:r>
              <a:rPr lang="ru-RU" altLang="ru-RU" sz="1800" smtClean="0">
                <a:solidFill>
                  <a:srgbClr val="000000"/>
                </a:solidFill>
                <a:latin typeface="Times New Roman" pitchFamily="18" charset="0"/>
              </a:rPr>
              <a:t> 3-9 лет.</a:t>
            </a:r>
            <a:br>
              <a:rPr lang="ru-RU" altLang="ru-RU" sz="1800" smtClean="0">
                <a:solidFill>
                  <a:srgbClr val="000000"/>
                </a:solidFill>
                <a:latin typeface="Times New Roman" pitchFamily="18" charset="0"/>
              </a:rPr>
            </a:br>
            <a:r>
              <a:rPr lang="ru-RU" altLang="ru-RU" sz="1800" smtClean="0">
                <a:solidFill>
                  <a:srgbClr val="000000"/>
                </a:solidFill>
                <a:latin typeface="Times New Roman" pitchFamily="18" charset="0"/>
              </a:rPr>
              <a:t/>
            </a:r>
            <a:br>
              <a:rPr lang="ru-RU" altLang="ru-RU" sz="1800" smtClean="0">
                <a:solidFill>
                  <a:srgbClr val="000000"/>
                </a:solidFill>
                <a:latin typeface="Times New Roman" pitchFamily="18" charset="0"/>
              </a:rPr>
            </a:br>
            <a:endParaRPr lang="ru-RU" altLang="ru-RU" sz="1200" b="1" smtClean="0"/>
          </a:p>
          <a:p>
            <a:pPr>
              <a:spcBef>
                <a:spcPct val="0"/>
              </a:spcBef>
            </a:pPr>
            <a:r>
              <a:rPr lang="ru-RU" altLang="ru-RU" sz="1200" b="1" smtClean="0"/>
              <a:t>Состав игры</a:t>
            </a:r>
            <a:r>
              <a:rPr lang="ru-RU" altLang="ru-RU" sz="1200" smtClean="0"/>
              <a:t/>
            </a:r>
            <a:br>
              <a:rPr lang="ru-RU" altLang="ru-RU" sz="1200" smtClean="0"/>
            </a:br>
            <a:r>
              <a:rPr lang="ru-RU" altLang="ru-RU" sz="1200" smtClean="0">
                <a:solidFill>
                  <a:srgbClr val="000000"/>
                </a:solidFill>
              </a:rPr>
              <a:t>•</a:t>
            </a:r>
            <a:r>
              <a:rPr lang="ru-RU" altLang="ru-RU" sz="1200" smtClean="0">
                <a:solidFill>
                  <a:srgbClr val="000000"/>
                </a:solidFill>
                <a:latin typeface="Times New Roman" pitchFamily="18" charset="0"/>
              </a:rPr>
              <a:t> 30 квадратных пластинок из прозрачной пленки ПВХ (62х62 мм) </a:t>
            </a:r>
          </a:p>
          <a:p>
            <a:pPr>
              <a:spcBef>
                <a:spcPct val="0"/>
              </a:spcBef>
            </a:pPr>
            <a:r>
              <a:rPr lang="ru-RU" altLang="ru-RU" sz="1200" smtClean="0">
                <a:solidFill>
                  <a:srgbClr val="000000"/>
                </a:solidFill>
                <a:latin typeface="Times New Roman" pitchFamily="18" charset="0"/>
              </a:rPr>
              <a:t>На каждую пластинку нанесено изображение одной </a:t>
            </a:r>
          </a:p>
          <a:p>
            <a:pPr>
              <a:spcBef>
                <a:spcPct val="0"/>
              </a:spcBef>
            </a:pPr>
            <a:r>
              <a:rPr lang="ru-RU" altLang="ru-RU" sz="1200" smtClean="0">
                <a:solidFill>
                  <a:srgbClr val="000000"/>
                </a:solidFill>
                <a:latin typeface="Times New Roman" pitchFamily="18" charset="0"/>
              </a:rPr>
              <a:t>геометрической фигуры - квадрата, прямоугольника, треугольника,</a:t>
            </a:r>
          </a:p>
          <a:p>
            <a:pPr>
              <a:spcBef>
                <a:spcPct val="0"/>
              </a:spcBef>
            </a:pPr>
            <a:r>
              <a:rPr lang="ru-RU" altLang="ru-RU" sz="1200" smtClean="0">
                <a:solidFill>
                  <a:srgbClr val="000000"/>
                </a:solidFill>
                <a:latin typeface="Times New Roman" pitchFamily="18" charset="0"/>
              </a:rPr>
              <a:t> прямоугольной трапеции, пятиугольника или шестиугольника.</a:t>
            </a:r>
            <a:r>
              <a:rPr lang="ru-RU" altLang="ru-RU" sz="1200" smtClean="0"/>
              <a:t/>
            </a:r>
            <a:br>
              <a:rPr lang="ru-RU" altLang="ru-RU" sz="1200" smtClean="0"/>
            </a:br>
            <a:r>
              <a:rPr lang="ru-RU" altLang="ru-RU" sz="1200" smtClean="0">
                <a:solidFill>
                  <a:srgbClr val="000000"/>
                </a:solidFill>
              </a:rPr>
              <a:t>•</a:t>
            </a:r>
            <a:r>
              <a:rPr lang="ru-RU" altLang="ru-RU" sz="1200" smtClean="0">
                <a:solidFill>
                  <a:srgbClr val="000000"/>
                </a:solidFill>
                <a:latin typeface="Times New Roman" pitchFamily="18" charset="0"/>
              </a:rPr>
              <a:t> Схемы сложения фигур.</a:t>
            </a:r>
            <a:r>
              <a:rPr lang="ru-RU" altLang="ru-RU" sz="1200" smtClean="0"/>
              <a:t/>
            </a:r>
            <a:br>
              <a:rPr lang="ru-RU" altLang="ru-RU" sz="1200" smtClean="0"/>
            </a:br>
            <a:r>
              <a:rPr lang="ru-RU" altLang="ru-RU" sz="1200" smtClean="0">
                <a:solidFill>
                  <a:srgbClr val="000000"/>
                </a:solidFill>
              </a:rPr>
              <a:t>•</a:t>
            </a:r>
            <a:r>
              <a:rPr lang="ru-RU" altLang="ru-RU" sz="1200" smtClean="0">
                <a:solidFill>
                  <a:srgbClr val="000000"/>
                </a:solidFill>
                <a:latin typeface="Times New Roman" pitchFamily="18" charset="0"/>
              </a:rPr>
              <a:t> Методика-сказка </a:t>
            </a:r>
            <a:r>
              <a:rPr lang="ru-RU" altLang="ru-RU" sz="1200" smtClean="0">
                <a:solidFill>
                  <a:srgbClr val="000000"/>
                </a:solidFill>
              </a:rPr>
              <a:t>«</a:t>
            </a:r>
            <a:r>
              <a:rPr lang="ru-RU" altLang="ru-RU" sz="1200" smtClean="0">
                <a:solidFill>
                  <a:srgbClr val="000000"/>
                </a:solidFill>
                <a:latin typeface="Times New Roman" pitchFamily="18" charset="0"/>
              </a:rPr>
              <a:t>Подарок хранителя озера Айс</a:t>
            </a:r>
            <a:r>
              <a:rPr lang="ru-RU" altLang="ru-RU" sz="1200" smtClean="0">
                <a:solidFill>
                  <a:srgbClr val="000000"/>
                </a:solidFill>
              </a:rPr>
              <a:t>»</a:t>
            </a:r>
            <a:r>
              <a:rPr lang="ru-RU" altLang="ru-RU" sz="1200" smtClean="0">
                <a:solidFill>
                  <a:srgbClr val="000000"/>
                </a:solidFill>
                <a:latin typeface="Times New Roman" pitchFamily="18" charset="0"/>
              </a:rPr>
              <a:t>.</a:t>
            </a:r>
            <a:r>
              <a:rPr lang="ru-RU" altLang="ru-RU" sz="1200" smtClean="0"/>
              <a:t/>
            </a:r>
            <a:br>
              <a:rPr lang="ru-RU" altLang="ru-RU" sz="1200" smtClean="0"/>
            </a:br>
            <a:r>
              <a:rPr lang="ru-RU" altLang="ru-RU" sz="1200" smtClean="0"/>
              <a:t/>
            </a:r>
            <a:br>
              <a:rPr lang="ru-RU" altLang="ru-RU" sz="1200" smtClean="0"/>
            </a:br>
            <a:r>
              <a:rPr lang="ru-RU" altLang="ru-RU" sz="1200" b="1" smtClean="0"/>
              <a:t>Что развивает</a:t>
            </a:r>
            <a:r>
              <a:rPr lang="ru-RU" altLang="ru-RU" sz="1200" smtClean="0"/>
              <a:t/>
            </a:r>
            <a:br>
              <a:rPr lang="ru-RU" altLang="ru-RU" sz="1200" smtClean="0"/>
            </a:br>
            <a:r>
              <a:rPr lang="ru-RU" altLang="ru-RU" sz="1200" smtClean="0">
                <a:solidFill>
                  <a:srgbClr val="000000"/>
                </a:solidFill>
                <a:latin typeface="Times New Roman" pitchFamily="18" charset="0"/>
              </a:rPr>
              <a:t>- освоение названий и структуры геометрических фигур, их размера;</a:t>
            </a:r>
            <a:r>
              <a:rPr lang="ru-RU" altLang="ru-RU" sz="1200" smtClean="0">
                <a:solidFill>
                  <a:srgbClr val="000000"/>
                </a:solidFill>
              </a:rPr>
              <a:t> </a:t>
            </a:r>
            <a:r>
              <a:rPr lang="ru-RU" altLang="ru-RU" sz="1200" smtClean="0"/>
              <a:t/>
            </a:r>
            <a:br>
              <a:rPr lang="ru-RU" altLang="ru-RU" sz="1200" smtClean="0"/>
            </a:br>
            <a:r>
              <a:rPr lang="ru-RU" altLang="ru-RU" sz="1200" smtClean="0">
                <a:solidFill>
                  <a:srgbClr val="000000"/>
                </a:solidFill>
                <a:latin typeface="Times New Roman" pitchFamily="18" charset="0"/>
              </a:rPr>
              <a:t>- умение составлять геометрические фигуры из частей, понимание соотношения целого и части;</a:t>
            </a:r>
            <a:r>
              <a:rPr lang="ru-RU" altLang="ru-RU" sz="1200" smtClean="0">
                <a:solidFill>
                  <a:srgbClr val="000000"/>
                </a:solidFill>
              </a:rPr>
              <a:t> </a:t>
            </a:r>
            <a:r>
              <a:rPr lang="ru-RU" altLang="ru-RU" sz="1200" smtClean="0"/>
              <a:t/>
            </a:r>
            <a:br>
              <a:rPr lang="ru-RU" altLang="ru-RU" sz="1200" smtClean="0"/>
            </a:br>
            <a:r>
              <a:rPr lang="ru-RU" altLang="ru-RU" sz="1200" smtClean="0">
                <a:solidFill>
                  <a:srgbClr val="000000"/>
                </a:solidFill>
                <a:latin typeface="Times New Roman" pitchFamily="18" charset="0"/>
              </a:rPr>
              <a:t>- умение конструировать предметные силуэты путем наложения или приложения пластинок.</a:t>
            </a:r>
            <a:r>
              <a:rPr lang="ru-RU" altLang="ru-RU" sz="1200" smtClean="0"/>
              <a:t/>
            </a:r>
            <a:br>
              <a:rPr lang="ru-RU" altLang="ru-RU" sz="1200" smtClean="0"/>
            </a:br>
            <a:r>
              <a:rPr lang="ru-RU" altLang="ru-RU" sz="1200" smtClean="0">
                <a:solidFill>
                  <a:srgbClr val="000000"/>
                </a:solidFill>
                <a:latin typeface="Times New Roman" pitchFamily="18" charset="0"/>
              </a:rPr>
              <a:t>- внимание, память, воображение, умение анализировать, сравнивать, творческие способности, речь, мелкую моторику рук.</a:t>
            </a:r>
            <a:r>
              <a:rPr lang="ru-RU" altLang="ru-RU" sz="1200" smtClean="0"/>
              <a:t/>
            </a:r>
            <a:br>
              <a:rPr lang="ru-RU" altLang="ru-RU" sz="1200" smtClean="0"/>
            </a:br>
            <a:r>
              <a:rPr lang="ru-RU" altLang="ru-RU" sz="1200" smtClean="0"/>
              <a:t/>
            </a:r>
            <a:br>
              <a:rPr lang="ru-RU" altLang="ru-RU" sz="1200" smtClean="0"/>
            </a:br>
            <a:r>
              <a:rPr lang="ru-RU" altLang="ru-RU" sz="1200" b="1" smtClean="0"/>
              <a:t>Описание</a:t>
            </a:r>
            <a:r>
              <a:rPr lang="ru-RU" altLang="ru-RU" sz="1200" smtClean="0"/>
              <a:t/>
            </a:r>
            <a:br>
              <a:rPr lang="ru-RU" altLang="ru-RU" sz="1200" smtClean="0"/>
            </a:br>
            <a:r>
              <a:rPr lang="ru-RU" altLang="ru-RU" sz="1200" smtClean="0">
                <a:solidFill>
                  <a:srgbClr val="000000"/>
                </a:solidFill>
                <a:latin typeface="Times New Roman" pitchFamily="18" charset="0"/>
              </a:rPr>
              <a:t>Ребенок накладывает пластинки друга на друга, совмещает закрашенные части и составляет из них геометрические фигуры или предметные силуэты. Предметные силуэты можно получить и путем приложения геометрических фигур на пластинках друг к другу.</a:t>
            </a:r>
            <a:r>
              <a:rPr lang="ru-RU" altLang="ru-RU" sz="1200" smtClean="0"/>
              <a:t>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fs1.ppt4web.ru/images/11158/87900/310/img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260350"/>
            <a:ext cx="7343775" cy="489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www.pupsu.ru/published/publicdata/DBRUBINSPB14/attachments/SC/products_pictures/www.pupsu.ru.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8888" y="333375"/>
            <a:ext cx="5761037" cy="504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6534150" cy="668338"/>
          </a:xfrm>
        </p:spPr>
        <p:txBody>
          <a:bodyPr/>
          <a:lstStyle/>
          <a:p>
            <a:r>
              <a:rPr lang="ru-RU" altLang="ru-RU" b="1" smtClean="0"/>
              <a:t>"Счетовозик"</a:t>
            </a:r>
            <a:br>
              <a:rPr lang="ru-RU" altLang="ru-RU" b="1" smtClean="0"/>
            </a:br>
            <a:endParaRPr lang="ru-RU" altLang="ru-RU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388" y="1125538"/>
            <a:ext cx="5400675" cy="4743450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ru-RU" b="1" dirty="0" smtClean="0"/>
              <a:t>Рекомендуемый </a:t>
            </a:r>
            <a:r>
              <a:rPr lang="ru-RU" b="1" dirty="0"/>
              <a:t>возраст </a:t>
            </a:r>
            <a:r>
              <a:rPr lang="ru-RU" dirty="0"/>
              <a:t>3-7 лет</a:t>
            </a:r>
          </a:p>
          <a:p>
            <a:pPr>
              <a:defRPr/>
            </a:pPr>
            <a:r>
              <a:rPr lang="ru-RU" b="1" dirty="0"/>
              <a:t>Состав</a:t>
            </a:r>
            <a:br>
              <a:rPr lang="ru-RU" b="1" dirty="0"/>
            </a:br>
            <a:r>
              <a:rPr lang="ru-RU" b="1" dirty="0"/>
              <a:t>• </a:t>
            </a:r>
            <a:r>
              <a:rPr lang="ru-RU" dirty="0"/>
              <a:t>Игровое поле (280х200 мм, фанера, </a:t>
            </a:r>
            <a:r>
              <a:rPr lang="ru-RU" dirty="0" err="1"/>
              <a:t>шелкография</a:t>
            </a:r>
            <a:r>
              <a:rPr lang="ru-RU" dirty="0"/>
              <a:t>) в форме паровозика. На поле закреплены кнопки тремя рядами (1-й – цифры первого десятка, 2-й – цифра 0 и арифметические знаки, 3-й – цифры второго десятка). </a:t>
            </a:r>
            <a:br>
              <a:rPr lang="ru-RU" dirty="0"/>
            </a:br>
            <a:r>
              <a:rPr lang="ru-RU" dirty="0"/>
              <a:t>• Шнурок.</a:t>
            </a:r>
            <a:br>
              <a:rPr lang="ru-RU" dirty="0"/>
            </a:br>
            <a:r>
              <a:rPr lang="ru-RU" dirty="0"/>
              <a:t>• Инструкция.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  <a:p>
            <a:pPr>
              <a:defRPr/>
            </a:pPr>
            <a:r>
              <a:rPr lang="ru-RU" b="1" dirty="0"/>
              <a:t>Что развивает</a:t>
            </a:r>
            <a:br>
              <a:rPr lang="ru-RU" b="1" dirty="0"/>
            </a:br>
            <a:r>
              <a:rPr lang="ru-RU" dirty="0"/>
              <a:t>- освоение порядкового и количественного счета; </a:t>
            </a:r>
            <a:br>
              <a:rPr lang="ru-RU" dirty="0"/>
            </a:br>
            <a:r>
              <a:rPr lang="ru-RU" dirty="0"/>
              <a:t>- соотнесение цифры и количества; </a:t>
            </a:r>
            <a:br>
              <a:rPr lang="ru-RU" dirty="0"/>
            </a:br>
            <a:r>
              <a:rPr lang="ru-RU" dirty="0"/>
              <a:t>- сравнение чисел первого и второго десятка, состав чисел второго десятка;</a:t>
            </a:r>
            <a:br>
              <a:rPr lang="ru-RU" dirty="0"/>
            </a:br>
            <a:r>
              <a:rPr lang="ru-RU" dirty="0"/>
              <a:t>- сложение чисел, решение простейших арифметических задач;</a:t>
            </a:r>
            <a:br>
              <a:rPr lang="ru-RU" dirty="0"/>
            </a:br>
            <a:r>
              <a:rPr lang="ru-RU" dirty="0"/>
              <a:t>- внимание, память, элементы логического мышления; </a:t>
            </a:r>
            <a:br>
              <a:rPr lang="ru-RU" dirty="0"/>
            </a:br>
            <a:r>
              <a:rPr lang="ru-RU" dirty="0"/>
              <a:t>- мелкую моторику рук.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  <a:p>
            <a:pPr>
              <a:defRPr/>
            </a:pPr>
            <a:r>
              <a:rPr lang="ru-RU" b="1" dirty="0"/>
              <a:t>Описание</a:t>
            </a:r>
            <a:br>
              <a:rPr lang="ru-RU" b="1" dirty="0"/>
            </a:br>
            <a:r>
              <a:rPr lang="ru-RU" dirty="0"/>
              <a:t>Ребенок продевает шнурок сквозь отверстия, обкручивает его вокруг кнопки и таким образом выделяет нужные цифры, знаки, решает задачи.</a:t>
            </a:r>
          </a:p>
          <a:p>
            <a:pPr>
              <a:defRPr/>
            </a:pPr>
            <a:endParaRPr lang="ru-RU" dirty="0"/>
          </a:p>
        </p:txBody>
      </p:sp>
      <p:pic>
        <p:nvPicPr>
          <p:cNvPr id="24580" name="Picture 2" descr="Счетовозик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651500" y="2289175"/>
            <a:ext cx="2865438" cy="3198813"/>
          </a:xfr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2700338" y="333375"/>
            <a:ext cx="4535487" cy="1223963"/>
          </a:xfrm>
        </p:spPr>
        <p:txBody>
          <a:bodyPr/>
          <a:lstStyle/>
          <a:p>
            <a:r>
              <a:rPr lang="ru-RU" altLang="ru-RU" b="1" smtClean="0"/>
              <a:t>"Чудо-цветик"</a:t>
            </a:r>
            <a:br>
              <a:rPr lang="ru-RU" altLang="ru-RU" b="1" smtClean="0"/>
            </a:br>
            <a:endParaRPr lang="ru-RU" altLang="ru-RU" smtClean="0"/>
          </a:p>
        </p:txBody>
      </p:sp>
      <p:pic>
        <p:nvPicPr>
          <p:cNvPr id="25603" name="Picture 2" descr="Чудо-цветик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588125" y="1557338"/>
            <a:ext cx="1736725" cy="3944937"/>
          </a:xfrm>
          <a:noFill/>
        </p:spPr>
      </p:pic>
      <p:sp>
        <p:nvSpPr>
          <p:cNvPr id="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39750" y="1196975"/>
            <a:ext cx="5400675" cy="4672013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normAutofit fontScale="92500" lnSpcReduction="20000"/>
          </a:bodyPr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ru-RU" alt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Рекомендуемый возраст</a:t>
            </a:r>
            <a:r>
              <a:rPr lang="ru-RU" altLang="ru-RU" sz="1400" dirty="0" smtClean="0">
                <a:solidFill>
                  <a:srgbClr val="000000"/>
                </a:solidFill>
              </a:rPr>
              <a:t> –</a:t>
            </a:r>
            <a:r>
              <a:rPr lang="ru-RU" alt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3-7 лет.</a:t>
            </a:r>
            <a:br>
              <a:rPr lang="ru-RU" alt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ru-RU" alt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endParaRPr lang="ru-RU" altLang="ru-RU" sz="1400" b="1" dirty="0" smtClean="0"/>
          </a:p>
          <a:p>
            <a:pPr>
              <a:spcBef>
                <a:spcPct val="0"/>
              </a:spcBef>
              <a:defRPr/>
            </a:pPr>
            <a:r>
              <a:rPr lang="ru-RU" altLang="ru-RU" sz="1400" b="1" dirty="0" smtClean="0"/>
              <a:t>Состав игры</a:t>
            </a:r>
            <a:r>
              <a:rPr lang="ru-RU" altLang="ru-RU" sz="1400" dirty="0" smtClean="0"/>
              <a:t/>
            </a:r>
            <a:br>
              <a:rPr lang="ru-RU" altLang="ru-RU" sz="1400" dirty="0" smtClean="0"/>
            </a:br>
            <a:r>
              <a:rPr lang="ru-RU" altLang="ru-RU" sz="1400" dirty="0" smtClean="0">
                <a:solidFill>
                  <a:srgbClr val="000000"/>
                </a:solidFill>
              </a:rPr>
              <a:t>•</a:t>
            </a:r>
            <a:r>
              <a:rPr lang="ru-RU" alt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Рамка (120х240 мм, фанера, цветная пленка).</a:t>
            </a:r>
            <a:r>
              <a:rPr lang="ru-RU" altLang="ru-RU" sz="1400" dirty="0" smtClean="0"/>
              <a:t/>
            </a:r>
            <a:br>
              <a:rPr lang="ru-RU" altLang="ru-RU" sz="1400" dirty="0" smtClean="0"/>
            </a:br>
            <a:r>
              <a:rPr lang="ru-RU" altLang="ru-RU" sz="1400" dirty="0" smtClean="0">
                <a:solidFill>
                  <a:srgbClr val="000000"/>
                </a:solidFill>
              </a:rPr>
              <a:t>•</a:t>
            </a:r>
            <a:r>
              <a:rPr lang="ru-RU" alt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2 составные фигуры-вкладыши в форме цветка (фанера, цветная пленка).</a:t>
            </a:r>
          </a:p>
          <a:p>
            <a:pPr>
              <a:spcBef>
                <a:spcPct val="0"/>
              </a:spcBef>
              <a:defRPr/>
            </a:pPr>
            <a:r>
              <a:rPr lang="ru-RU" alt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Один цветок состоит из десяти равных частей (</a:t>
            </a:r>
            <a:r>
              <a:rPr lang="ru-RU" altLang="ru-RU" sz="1400" dirty="0" smtClean="0">
                <a:solidFill>
                  <a:srgbClr val="000000"/>
                </a:solidFill>
              </a:rPr>
              <a:t>«</a:t>
            </a:r>
            <a:r>
              <a:rPr lang="ru-RU" alt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лепестков</a:t>
            </a:r>
            <a:r>
              <a:rPr lang="ru-RU" altLang="ru-RU" sz="1400" dirty="0" smtClean="0">
                <a:solidFill>
                  <a:srgbClr val="000000"/>
                </a:solidFill>
              </a:rPr>
              <a:t>»</a:t>
            </a:r>
            <a:r>
              <a:rPr lang="ru-RU" alt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), второй </a:t>
            </a:r>
            <a:r>
              <a:rPr lang="ru-RU" altLang="ru-RU" sz="1400" dirty="0" smtClean="0">
                <a:solidFill>
                  <a:srgbClr val="000000"/>
                </a:solidFill>
              </a:rPr>
              <a:t>–</a:t>
            </a:r>
          </a:p>
          <a:p>
            <a:pPr>
              <a:spcBef>
                <a:spcPct val="0"/>
              </a:spcBef>
              <a:defRPr/>
            </a:pPr>
            <a:r>
              <a:rPr lang="ru-RU" alt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из четырех неравных частей (</a:t>
            </a:r>
            <a:r>
              <a:rPr lang="ru-RU" altLang="ru-RU" sz="1400" dirty="0" smtClean="0">
                <a:solidFill>
                  <a:srgbClr val="000000"/>
                </a:solidFill>
              </a:rPr>
              <a:t>«</a:t>
            </a:r>
            <a:r>
              <a:rPr lang="ru-RU" alt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лепесток</a:t>
            </a:r>
            <a:r>
              <a:rPr lang="ru-RU" altLang="ru-RU" sz="1400" dirty="0" smtClean="0">
                <a:solidFill>
                  <a:srgbClr val="000000"/>
                </a:solidFill>
              </a:rPr>
              <a:t>»</a:t>
            </a:r>
            <a:r>
              <a:rPr lang="ru-RU" alt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altLang="ru-RU" sz="1400" dirty="0" smtClean="0">
                <a:solidFill>
                  <a:srgbClr val="000000"/>
                </a:solidFill>
              </a:rPr>
              <a:t>«</a:t>
            </a:r>
            <a:r>
              <a:rPr lang="ru-RU" altLang="ru-RU" sz="1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двудолька</a:t>
            </a:r>
            <a:r>
              <a:rPr lang="ru-RU" altLang="ru-RU" sz="1400" dirty="0" smtClean="0">
                <a:solidFill>
                  <a:srgbClr val="000000"/>
                </a:solidFill>
              </a:rPr>
              <a:t>»</a:t>
            </a:r>
            <a:r>
              <a:rPr lang="ru-RU" alt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altLang="ru-RU" sz="1400" dirty="0" smtClean="0">
                <a:solidFill>
                  <a:srgbClr val="000000"/>
                </a:solidFill>
              </a:rPr>
              <a:t>«</a:t>
            </a:r>
            <a:r>
              <a:rPr lang="ru-RU" altLang="ru-RU" sz="1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трехдолька</a:t>
            </a:r>
            <a:r>
              <a:rPr lang="ru-RU" altLang="ru-RU" sz="1400" dirty="0" smtClean="0">
                <a:solidFill>
                  <a:srgbClr val="000000"/>
                </a:solidFill>
              </a:rPr>
              <a:t>»</a:t>
            </a:r>
            <a:r>
              <a:rPr lang="ru-RU" alt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и</a:t>
            </a:r>
          </a:p>
          <a:p>
            <a:pPr>
              <a:spcBef>
                <a:spcPct val="0"/>
              </a:spcBef>
              <a:defRPr/>
            </a:pPr>
            <a:r>
              <a:rPr lang="ru-RU" alt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400" dirty="0" smtClean="0">
                <a:solidFill>
                  <a:srgbClr val="000000"/>
                </a:solidFill>
              </a:rPr>
              <a:t>«</a:t>
            </a:r>
            <a:r>
              <a:rPr lang="ru-RU" altLang="ru-RU" sz="1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четырехдолька</a:t>
            </a:r>
            <a:r>
              <a:rPr lang="ru-RU" altLang="ru-RU" sz="1400" dirty="0" smtClean="0">
                <a:solidFill>
                  <a:srgbClr val="000000"/>
                </a:solidFill>
              </a:rPr>
              <a:t>»</a:t>
            </a:r>
            <a:r>
              <a:rPr lang="ru-RU" alt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).</a:t>
            </a:r>
            <a:r>
              <a:rPr lang="ru-RU" altLang="ru-RU" sz="1400" dirty="0" smtClean="0"/>
              <a:t/>
            </a:r>
            <a:br>
              <a:rPr lang="ru-RU" altLang="ru-RU" sz="1400" dirty="0" smtClean="0"/>
            </a:br>
            <a:r>
              <a:rPr lang="ru-RU" altLang="ru-RU" sz="1400" dirty="0" smtClean="0">
                <a:solidFill>
                  <a:srgbClr val="000000"/>
                </a:solidFill>
              </a:rPr>
              <a:t>•</a:t>
            </a:r>
            <a:r>
              <a:rPr lang="ru-RU" alt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Альбом фигурок.</a:t>
            </a:r>
            <a:r>
              <a:rPr lang="ru-RU" altLang="ru-RU" sz="1400" dirty="0" smtClean="0"/>
              <a:t/>
            </a:r>
            <a:br>
              <a:rPr lang="ru-RU" altLang="ru-RU" sz="1400" dirty="0" smtClean="0"/>
            </a:br>
            <a:r>
              <a:rPr lang="ru-RU" altLang="ru-RU" sz="1400" dirty="0" smtClean="0">
                <a:solidFill>
                  <a:srgbClr val="000000"/>
                </a:solidFill>
              </a:rPr>
              <a:t>•</a:t>
            </a:r>
            <a:r>
              <a:rPr lang="ru-RU" alt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Методика-сказка </a:t>
            </a:r>
            <a:r>
              <a:rPr lang="ru-RU" altLang="ru-RU" sz="1400" dirty="0" smtClean="0">
                <a:solidFill>
                  <a:srgbClr val="000000"/>
                </a:solidFill>
              </a:rPr>
              <a:t>«</a:t>
            </a:r>
            <a:r>
              <a:rPr lang="ru-RU" alt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Долька, Малыш Гео и тайна </a:t>
            </a:r>
            <a:r>
              <a:rPr lang="ru-RU" altLang="ru-RU" sz="1400" dirty="0" smtClean="0">
                <a:solidFill>
                  <a:srgbClr val="000000"/>
                </a:solidFill>
              </a:rPr>
              <a:t>«</a:t>
            </a:r>
            <a:r>
              <a:rPr lang="ru-RU" alt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Чудо-цветика</a:t>
            </a:r>
            <a:r>
              <a:rPr lang="ru-RU" altLang="ru-RU" sz="1400" dirty="0" smtClean="0">
                <a:solidFill>
                  <a:srgbClr val="000000"/>
                </a:solidFill>
              </a:rPr>
              <a:t>»</a:t>
            </a:r>
            <a:r>
              <a:rPr lang="ru-RU" alt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r>
              <a:rPr lang="ru-RU" altLang="ru-RU" sz="1400" dirty="0" smtClean="0"/>
              <a:t/>
            </a:r>
            <a:br>
              <a:rPr lang="ru-RU" altLang="ru-RU" sz="1400" dirty="0" smtClean="0"/>
            </a:br>
            <a:r>
              <a:rPr lang="ru-RU" altLang="ru-RU" sz="1400" dirty="0" smtClean="0"/>
              <a:t/>
            </a:r>
            <a:br>
              <a:rPr lang="ru-RU" altLang="ru-RU" sz="1400" dirty="0" smtClean="0"/>
            </a:br>
            <a:r>
              <a:rPr lang="ru-RU" altLang="ru-RU" sz="1400" b="1" dirty="0" smtClean="0"/>
              <a:t>Что развивает</a:t>
            </a:r>
            <a:r>
              <a:rPr lang="ru-RU" altLang="ru-RU" sz="1400" dirty="0" smtClean="0"/>
              <a:t/>
            </a:r>
            <a:br>
              <a:rPr lang="ru-RU" altLang="ru-RU" sz="1400" dirty="0" smtClean="0"/>
            </a:br>
            <a:r>
              <a:rPr lang="ru-RU" alt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 освоение состава числа в пределах 10, соотношения целого и части (дробей);</a:t>
            </a:r>
            <a:r>
              <a:rPr lang="ru-RU" altLang="ru-RU" sz="1400" dirty="0" smtClean="0">
                <a:solidFill>
                  <a:srgbClr val="000000"/>
                </a:solidFill>
              </a:rPr>
              <a:t> </a:t>
            </a:r>
            <a:r>
              <a:rPr lang="ru-RU" altLang="ru-RU" sz="1400" dirty="0" smtClean="0"/>
              <a:t/>
            </a:r>
            <a:br>
              <a:rPr lang="ru-RU" altLang="ru-RU" sz="1400" dirty="0" smtClean="0"/>
            </a:br>
            <a:r>
              <a:rPr lang="ru-RU" alt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 умение составлять целое из частей по схематичному рисунку и собственному </a:t>
            </a:r>
          </a:p>
          <a:p>
            <a:pPr>
              <a:spcBef>
                <a:spcPct val="0"/>
              </a:spcBef>
              <a:defRPr/>
            </a:pPr>
            <a:r>
              <a:rPr lang="ru-RU" alt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замыслу;</a:t>
            </a:r>
            <a:r>
              <a:rPr lang="ru-RU" altLang="ru-RU" sz="1400" dirty="0" smtClean="0"/>
              <a:t/>
            </a:r>
            <a:br>
              <a:rPr lang="ru-RU" altLang="ru-RU" sz="1400" dirty="0" smtClean="0"/>
            </a:br>
            <a:r>
              <a:rPr lang="ru-RU" alt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 умение анализировать, сравнивать;</a:t>
            </a:r>
            <a:r>
              <a:rPr lang="ru-RU" altLang="ru-RU" sz="1400" dirty="0" smtClean="0">
                <a:solidFill>
                  <a:srgbClr val="000000"/>
                </a:solidFill>
              </a:rPr>
              <a:t> </a:t>
            </a:r>
            <a:r>
              <a:rPr lang="ru-RU" altLang="ru-RU" sz="1400" dirty="0" smtClean="0"/>
              <a:t/>
            </a:r>
            <a:br>
              <a:rPr lang="ru-RU" altLang="ru-RU" sz="1400" dirty="0" smtClean="0"/>
            </a:br>
            <a:r>
              <a:rPr lang="ru-RU" alt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 внимание, память;</a:t>
            </a:r>
            <a:r>
              <a:rPr lang="ru-RU" altLang="ru-RU" sz="1400" dirty="0" smtClean="0">
                <a:solidFill>
                  <a:srgbClr val="000000"/>
                </a:solidFill>
              </a:rPr>
              <a:t> </a:t>
            </a:r>
            <a:r>
              <a:rPr lang="ru-RU" altLang="ru-RU" sz="1400" dirty="0" smtClean="0"/>
              <a:t/>
            </a:r>
            <a:br>
              <a:rPr lang="ru-RU" altLang="ru-RU" sz="1400" dirty="0" smtClean="0"/>
            </a:br>
            <a:r>
              <a:rPr lang="ru-RU" alt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 воображение, творческие способности;</a:t>
            </a:r>
            <a:r>
              <a:rPr lang="ru-RU" altLang="ru-RU" sz="1400" dirty="0" smtClean="0">
                <a:solidFill>
                  <a:srgbClr val="000000"/>
                </a:solidFill>
              </a:rPr>
              <a:t> </a:t>
            </a:r>
            <a:r>
              <a:rPr lang="ru-RU" altLang="ru-RU" sz="1400" dirty="0" smtClean="0"/>
              <a:t/>
            </a:r>
            <a:br>
              <a:rPr lang="ru-RU" altLang="ru-RU" sz="1400" dirty="0" smtClean="0"/>
            </a:br>
            <a:r>
              <a:rPr lang="ru-RU" alt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 мелкую моторику рук.</a:t>
            </a:r>
            <a:r>
              <a:rPr lang="ru-RU" altLang="ru-RU" sz="1400" dirty="0" smtClean="0">
                <a:solidFill>
                  <a:srgbClr val="000000"/>
                </a:solidFill>
              </a:rPr>
              <a:t> </a:t>
            </a:r>
            <a:r>
              <a:rPr lang="ru-RU" altLang="ru-RU" sz="1400" dirty="0" smtClean="0"/>
              <a:t/>
            </a:r>
            <a:br>
              <a:rPr lang="ru-RU" altLang="ru-RU" sz="1400" dirty="0" smtClean="0"/>
            </a:br>
            <a:r>
              <a:rPr lang="ru-RU" altLang="ru-RU" sz="1400" dirty="0" smtClean="0"/>
              <a:t/>
            </a:r>
            <a:br>
              <a:rPr lang="ru-RU" altLang="ru-RU" sz="1400" dirty="0" smtClean="0"/>
            </a:br>
            <a:r>
              <a:rPr lang="ru-RU" altLang="ru-RU" sz="1400" b="1" dirty="0" smtClean="0"/>
              <a:t>Описание</a:t>
            </a:r>
            <a:r>
              <a:rPr lang="ru-RU" altLang="ru-RU" sz="1400" dirty="0" smtClean="0"/>
              <a:t/>
            </a:r>
            <a:br>
              <a:rPr lang="ru-RU" altLang="ru-RU" sz="1400" dirty="0" smtClean="0"/>
            </a:br>
            <a:r>
              <a:rPr lang="ru-RU" alt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Ребенок составляет в игровом поле </a:t>
            </a:r>
            <a:r>
              <a:rPr lang="ru-RU" altLang="ru-RU" sz="13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или на столе цветки - </a:t>
            </a:r>
            <a:r>
              <a:rPr lang="ru-RU" altLang="ru-RU" sz="1300" dirty="0" smtClean="0">
                <a:solidFill>
                  <a:srgbClr val="000000"/>
                </a:solidFill>
              </a:rPr>
              <a:t>«</a:t>
            </a:r>
            <a:r>
              <a:rPr lang="ru-RU" altLang="ru-RU" sz="13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двудольки</a:t>
            </a:r>
            <a:r>
              <a:rPr lang="ru-RU" altLang="ru-RU" sz="1300" dirty="0" smtClean="0">
                <a:solidFill>
                  <a:srgbClr val="000000"/>
                </a:solidFill>
              </a:rPr>
              <a:t>»</a:t>
            </a:r>
            <a:r>
              <a:rPr lang="ru-RU" altLang="ru-RU" sz="13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</a:p>
          <a:p>
            <a:pPr>
              <a:spcBef>
                <a:spcPct val="0"/>
              </a:spcBef>
              <a:defRPr/>
            </a:pPr>
            <a:r>
              <a:rPr lang="ru-RU" altLang="ru-RU" sz="1300" dirty="0" smtClean="0">
                <a:solidFill>
                  <a:srgbClr val="000000"/>
                </a:solidFill>
              </a:rPr>
              <a:t>«</a:t>
            </a:r>
            <a:r>
              <a:rPr lang="ru-RU" altLang="ru-RU" sz="13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трехдольки</a:t>
            </a:r>
            <a:r>
              <a:rPr lang="ru-RU" altLang="ru-RU" sz="1300" dirty="0" smtClean="0">
                <a:solidFill>
                  <a:srgbClr val="000000"/>
                </a:solidFill>
              </a:rPr>
              <a:t>»</a:t>
            </a:r>
            <a:r>
              <a:rPr lang="ru-RU" altLang="ru-RU" sz="13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altLang="ru-RU" sz="1300" dirty="0" smtClean="0">
                <a:solidFill>
                  <a:srgbClr val="000000"/>
                </a:solidFill>
              </a:rPr>
              <a:t>«</a:t>
            </a:r>
            <a:r>
              <a:rPr lang="ru-RU" altLang="ru-RU" sz="13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четырехдольки</a:t>
            </a:r>
            <a:r>
              <a:rPr lang="ru-RU" altLang="ru-RU" sz="1300" dirty="0" smtClean="0">
                <a:solidFill>
                  <a:srgbClr val="000000"/>
                </a:solidFill>
              </a:rPr>
              <a:t>»</a:t>
            </a:r>
            <a:r>
              <a:rPr lang="ru-RU" altLang="ru-RU" sz="13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altLang="ru-RU" sz="1300" dirty="0" smtClean="0">
                <a:solidFill>
                  <a:srgbClr val="000000"/>
                </a:solidFill>
              </a:rPr>
              <a:t>«</a:t>
            </a:r>
            <a:r>
              <a:rPr lang="ru-RU" altLang="ru-RU" sz="13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пятидольки</a:t>
            </a:r>
            <a:r>
              <a:rPr lang="ru-RU" altLang="ru-RU" sz="1300" dirty="0" smtClean="0">
                <a:solidFill>
                  <a:srgbClr val="000000"/>
                </a:solidFill>
              </a:rPr>
              <a:t>»</a:t>
            </a:r>
            <a:r>
              <a:rPr lang="ru-RU" altLang="ru-RU" sz="13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и так до десяти. </a:t>
            </a:r>
          </a:p>
          <a:p>
            <a:pPr>
              <a:spcBef>
                <a:spcPct val="0"/>
              </a:spcBef>
              <a:defRPr/>
            </a:pPr>
            <a:r>
              <a:rPr lang="ru-RU" altLang="ru-RU" sz="13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По схемам в альбоме складывает забавные фигурки (лошадок, бабочек, лягушек, </a:t>
            </a:r>
          </a:p>
          <a:p>
            <a:pPr>
              <a:spcBef>
                <a:spcPct val="0"/>
              </a:spcBef>
              <a:defRPr/>
            </a:pPr>
            <a:r>
              <a:rPr lang="ru-RU" altLang="ru-RU" sz="13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черепах и многое другое). И, конечно, придумывает сам и составляет предметные </a:t>
            </a:r>
          </a:p>
          <a:p>
            <a:pPr>
              <a:spcBef>
                <a:spcPct val="0"/>
              </a:spcBef>
              <a:defRPr/>
            </a:pPr>
            <a:r>
              <a:rPr lang="ru-RU" altLang="ru-RU" sz="13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силуэты и сюжетные картинки.</a:t>
            </a:r>
            <a:r>
              <a:rPr lang="ru-RU" altLang="ru-RU" sz="1300" dirty="0" smtClean="0"/>
              <a:t>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755650" y="-617538"/>
            <a:ext cx="7037388" cy="1600201"/>
          </a:xfrm>
        </p:spPr>
        <p:txBody>
          <a:bodyPr/>
          <a:lstStyle/>
          <a:p>
            <a:r>
              <a:rPr lang="ru-RU" altLang="ru-RU" smtClean="0"/>
              <a:t>«Кораблик «Брызг-Брызг»</a:t>
            </a:r>
          </a:p>
        </p:txBody>
      </p:sp>
      <p:sp>
        <p:nvSpPr>
          <p:cNvPr id="26627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1412875"/>
            <a:ext cx="4878387" cy="4456113"/>
          </a:xfrm>
        </p:spPr>
        <p:txBody>
          <a:bodyPr/>
          <a:lstStyle/>
          <a:p>
            <a:r>
              <a:rPr lang="ru-RU" altLang="ru-RU" b="1" smtClean="0"/>
              <a:t>Состав: </a:t>
            </a:r>
            <a:r>
              <a:rPr lang="ru-RU" altLang="ru-RU" smtClean="0"/>
              <a:t>Игровое поле (350х290, ковролин) в виде корабля с 7 мачтами, с прикрепленным корпусом (фанера, шелкография); 28 флажков (фанера, цветная пленка) с держателями и липучкой; инструкция.</a:t>
            </a:r>
          </a:p>
          <a:p>
            <a:r>
              <a:rPr lang="ru-RU" altLang="ru-RU" b="1" smtClean="0"/>
              <a:t>Описание:</a:t>
            </a:r>
            <a:r>
              <a:rPr lang="ru-RU" altLang="ru-RU" smtClean="0"/>
              <a:t> К радужным мачтам по вертикальным, горизонтальным и диагональным рядам прикрепляются флажки, согласно условиям логико-математических задач из сборника. Переходя от простых задач к сложным, ребята учатся основным математическим операциям, разивают логику, пространственное мышление и мелкую моторику.</a:t>
            </a:r>
          </a:p>
          <a:p>
            <a:r>
              <a:rPr lang="ru-RU" altLang="ru-RU" b="1" smtClean="0"/>
              <a:t>Рекомендованный возраст</a:t>
            </a:r>
            <a:r>
              <a:rPr lang="ru-RU" altLang="ru-RU" smtClean="0"/>
              <a:t>: 4-7 лет.</a:t>
            </a:r>
          </a:p>
          <a:p>
            <a:endParaRPr lang="ru-RU" altLang="ru-RU" smtClean="0"/>
          </a:p>
        </p:txBody>
      </p:sp>
      <p:pic>
        <p:nvPicPr>
          <p:cNvPr id="26628" name="Picture 2" descr="Кораблик &quot;Брызг-Брызг&quot; Ларчик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75375" y="1773238"/>
            <a:ext cx="2212975" cy="2921000"/>
          </a:xfr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 descr="24_225"/>
          <p:cNvPicPr>
            <a:picLocks noChangeAspect="1" noChangeArrowheads="1"/>
          </p:cNvPicPr>
          <p:nvPr>
            <p:ph type="title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5250" y="188913"/>
            <a:ext cx="3756025" cy="5256212"/>
          </a:xfrm>
          <a:noFill/>
        </p:spPr>
      </p:pic>
      <p:sp>
        <p:nvSpPr>
          <p:cNvPr id="7171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716463" y="404813"/>
            <a:ext cx="3600450" cy="698500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endParaRPr lang="ru-RU" altLang="ru-RU" b="1" smtClean="0">
              <a:solidFill>
                <a:srgbClr val="FF0000"/>
              </a:solidFill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ru-RU" altLang="ru-RU" b="1" smtClean="0">
                <a:solidFill>
                  <a:srgbClr val="FF0000"/>
                </a:solidFill>
              </a:rPr>
              <a:t>Биография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600" smtClean="0"/>
              <a:t>               </a:t>
            </a:r>
            <a:r>
              <a:rPr lang="ru-RU" altLang="ru-RU" sz="1400" b="1" smtClean="0">
                <a:latin typeface="Times New Roman" pitchFamily="18" charset="0"/>
              </a:rPr>
              <a:t>Вячеслав Вадимович</a:t>
            </a:r>
            <a:r>
              <a:rPr lang="ru-RU" altLang="ru-RU" sz="1400" smtClean="0">
                <a:latin typeface="Times New Roman" pitchFamily="18" charset="0"/>
              </a:rPr>
              <a:t> родился в Запорожье. Школьные годы провёл в Херсоне, оттуда уехал в Ленинград (ныне Санкт-Петербург), где закончил Политехнический институт по специальности инженер-физик. Помимо физики, имел параллельное увлечение - участвовал в бардовском движении: писал стихи, музыку, песни, выступал на различных площадках.</a:t>
            </a:r>
            <a:br>
              <a:rPr lang="ru-RU" altLang="ru-RU" sz="1400" smtClean="0">
                <a:latin typeface="Times New Roman" pitchFamily="18" charset="0"/>
              </a:rPr>
            </a:br>
            <a:r>
              <a:rPr lang="ru-RU" altLang="ru-RU" sz="1400" smtClean="0">
                <a:latin typeface="Times New Roman" pitchFamily="18" charset="0"/>
              </a:rPr>
              <a:t>В начале 90-х родилась методика  В. Воскобовича. Вячеслава Вадимовича стали приглашать на семинары в Санкт-Петербурге. </a:t>
            </a:r>
            <a:br>
              <a:rPr lang="ru-RU" altLang="ru-RU" sz="1400" smtClean="0">
                <a:latin typeface="Times New Roman" pitchFamily="18" charset="0"/>
              </a:rPr>
            </a:br>
            <a:r>
              <a:rPr lang="ru-RU" altLang="ru-RU" sz="1400" smtClean="0">
                <a:latin typeface="Times New Roman" pitchFamily="18" charset="0"/>
              </a:rPr>
              <a:t>В 1993 году состоялся первый выездной семинар в Краснодаре.</a:t>
            </a:r>
            <a:br>
              <a:rPr lang="ru-RU" altLang="ru-RU" sz="1400" smtClean="0">
                <a:latin typeface="Times New Roman" pitchFamily="18" charset="0"/>
              </a:rPr>
            </a:br>
            <a:r>
              <a:rPr lang="ru-RU" altLang="ru-RU" sz="1400" smtClean="0">
                <a:latin typeface="Times New Roman" pitchFamily="18" charset="0"/>
              </a:rPr>
              <a:t>В начале 90-х Вячеслав Вадимович Воскобович организовал фирму по выпуску игр. В настоящий момент это ООО </a:t>
            </a:r>
            <a:r>
              <a:rPr lang="ru-RU" altLang="ru-RU" sz="1400" b="1" smtClean="0">
                <a:latin typeface="Times New Roman" pitchFamily="18" charset="0"/>
              </a:rPr>
              <a:t>«Развивающие игры Воскобовича»</a:t>
            </a:r>
            <a:r>
              <a:rPr lang="ru-RU" altLang="ru-RU" sz="1400" smtClean="0">
                <a:latin typeface="Times New Roman" pitchFamily="18" charset="0"/>
              </a:rPr>
              <a:t> — единственный производитель игр и пособий; записал два диска песен для взрослых. </a:t>
            </a:r>
            <a:br>
              <a:rPr lang="ru-RU" altLang="ru-RU" sz="1400" smtClean="0">
                <a:latin typeface="Times New Roman" pitchFamily="18" charset="0"/>
              </a:rPr>
            </a:br>
            <a:endParaRPr lang="ru-RU" altLang="ru-RU" sz="1400" smtClean="0">
              <a:latin typeface="Times New Roman" pitchFamily="18" charset="0"/>
            </a:endParaRPr>
          </a:p>
        </p:txBody>
      </p:sp>
      <p:pic>
        <p:nvPicPr>
          <p:cNvPr id="7172" name="Рисунок 2" descr="C:\Users\ACER\AppData\Local\Temp\Rar$DIa0.899\ворон мет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175" y="160338"/>
            <a:ext cx="1128713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6605587" cy="379413"/>
          </a:xfrm>
        </p:spPr>
        <p:txBody>
          <a:bodyPr/>
          <a:lstStyle/>
          <a:p>
            <a:r>
              <a:rPr lang="ru-RU" altLang="ru-RU" smtClean="0"/>
              <a:t> </a:t>
            </a:r>
            <a:r>
              <a:rPr lang="ru-RU" altLang="ru-RU" b="1" smtClean="0"/>
              <a:t>Волшебная восьмерка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4213" y="1341438"/>
            <a:ext cx="5237162" cy="4530725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ru-RU" u="sng" dirty="0"/>
              <a:t>Состав</a:t>
            </a:r>
            <a:r>
              <a:rPr lang="ru-RU" dirty="0"/>
              <a:t> </a:t>
            </a:r>
            <a:r>
              <a:rPr lang="ru-RU" dirty="0" smtClean="0"/>
              <a:t> </a:t>
            </a:r>
          </a:p>
          <a:p>
            <a:pPr>
              <a:defRPr/>
            </a:pPr>
            <a:r>
              <a:rPr lang="ru-RU" dirty="0" smtClean="0"/>
              <a:t>Игровое </a:t>
            </a:r>
            <a:r>
              <a:rPr lang="ru-RU" dirty="0"/>
              <a:t>поле для конструирования одной цифры (95х180 мм, фанера, пленка, </a:t>
            </a:r>
            <a:r>
              <a:rPr lang="ru-RU" dirty="0" err="1"/>
              <a:t>шелкография</a:t>
            </a:r>
            <a:r>
              <a:rPr lang="ru-RU" dirty="0"/>
              <a:t>). На поле закреплена круглая резинка, нанесен рисунок восьмерки и на нем написаны слова считалки «</a:t>
            </a:r>
            <a:r>
              <a:rPr lang="ru-RU" dirty="0" err="1"/>
              <a:t>Кохле-Охле</a:t>
            </a:r>
            <a:r>
              <a:rPr lang="ru-RU" dirty="0"/>
              <a:t>…». • 7 двусторонних элементов-палочек (фанера, цветная пленка). С одной стороны они окрашены в цвета радуги, с другой – в любой другой цвет. • Инструкция, включающая схемы сложения цифр от 0 до 9. </a:t>
            </a:r>
            <a:endParaRPr lang="ru-RU" dirty="0" smtClean="0"/>
          </a:p>
          <a:p>
            <a:pPr>
              <a:defRPr/>
            </a:pPr>
            <a:r>
              <a:rPr lang="ru-RU" u="sng" dirty="0" smtClean="0"/>
              <a:t>Что </a:t>
            </a:r>
            <a:r>
              <a:rPr lang="ru-RU" u="sng" dirty="0"/>
              <a:t>развивает </a:t>
            </a:r>
            <a:r>
              <a:rPr lang="ru-RU" dirty="0"/>
              <a:t>- освоение количественного счета, моторного образа цифр, пространственных отношений; - умение сравнивать, анализировать, синтезировать, проводить тактильный и оптический анализ цифр; - внимание, память; - координацию «глаз-рука»; - мелкую моторику рук. </a:t>
            </a:r>
            <a:endParaRPr lang="ru-RU" dirty="0" smtClean="0"/>
          </a:p>
          <a:p>
            <a:pPr>
              <a:defRPr/>
            </a:pPr>
            <a:r>
              <a:rPr lang="ru-RU" u="sng" dirty="0" smtClean="0"/>
              <a:t>Описание</a:t>
            </a:r>
            <a:r>
              <a:rPr lang="ru-RU" dirty="0" smtClean="0"/>
              <a:t> </a:t>
            </a:r>
            <a:r>
              <a:rPr lang="ru-RU" dirty="0"/>
              <a:t>Ребенок составляет цифры от 0 до 9, подкладывая части цифр (палочки) под круглую резинку. В старшем возрасте мысленно моделирует цифры при помощи слов считалки «</a:t>
            </a:r>
            <a:r>
              <a:rPr lang="ru-RU" dirty="0" err="1"/>
              <a:t>Кохле</a:t>
            </a:r>
            <a:r>
              <a:rPr lang="ru-RU" dirty="0"/>
              <a:t>-</a:t>
            </a:r>
            <a:r>
              <a:rPr lang="ru-RU" dirty="0" err="1"/>
              <a:t>Охле</a:t>
            </a:r>
            <a:r>
              <a:rPr lang="ru-RU" dirty="0"/>
              <a:t>-Желе-Зеле-Геле-Селе-Фи»</a:t>
            </a:r>
          </a:p>
        </p:txBody>
      </p:sp>
      <p:pic>
        <p:nvPicPr>
          <p:cNvPr id="27652" name="Picture 2" descr="http://xn----7sbblynji5axh4dve.xn--p1ai/files/catalog/2011/02/2914_img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816600" y="1879600"/>
            <a:ext cx="2700338" cy="2701925"/>
          </a:xfr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894582" y="201192"/>
            <a:ext cx="1500198" cy="1711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308304" y="2060848"/>
            <a:ext cx="1285884" cy="185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307140" y="2291933"/>
            <a:ext cx="1714512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51520" y="3140968"/>
            <a:ext cx="1643074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067944" y="260648"/>
            <a:ext cx="1428760" cy="153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/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2508368" y="721282"/>
            <a:ext cx="1331760" cy="1153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/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67544" y="332656"/>
            <a:ext cx="1857388" cy="2153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/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4932040" y="4077072"/>
            <a:ext cx="2285984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images (5)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267744" y="2564904"/>
            <a:ext cx="2466975" cy="1857375"/>
          </a:xfrm>
          <a:prstGeom prst="rect">
            <a:avLst/>
          </a:prstGeom>
        </p:spPr>
      </p:pic>
      <p:pic>
        <p:nvPicPr>
          <p:cNvPr id="14" name="Рисунок 13" descr="images (9)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804248" y="4293096"/>
            <a:ext cx="2339752" cy="1816596"/>
          </a:xfrm>
          <a:prstGeom prst="rect">
            <a:avLst/>
          </a:prstGeom>
        </p:spPr>
      </p:pic>
      <p:pic>
        <p:nvPicPr>
          <p:cNvPr id="15" name="Рисунок 14" descr="images (10)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267744" y="4653136"/>
            <a:ext cx="2371725" cy="192405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41" name="Rectangle 5"/>
          <p:cNvSpPr>
            <a:spLocks noGrp="1" noChangeArrowheads="1"/>
          </p:cNvSpPr>
          <p:nvPr>
            <p:ph type="title"/>
          </p:nvPr>
        </p:nvSpPr>
        <p:spPr>
          <a:xfrm>
            <a:off x="395288" y="1628775"/>
            <a:ext cx="7993062" cy="1368425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b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СПАСИБО ЗА ВНИМАНИЕ!!!</a:t>
            </a:r>
          </a:p>
        </p:txBody>
      </p:sp>
      <p:pic>
        <p:nvPicPr>
          <p:cNvPr id="29699" name="Рисунок 5" descr="C:\Users\ACER\AppData\Local\Temp\Rar$DIa0.125\малыш Ге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175" y="3141663"/>
            <a:ext cx="1393825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88913"/>
            <a:ext cx="7705725" cy="1295400"/>
          </a:xfrm>
        </p:spPr>
        <p:txBody>
          <a:bodyPr/>
          <a:lstStyle/>
          <a:p>
            <a:pPr marL="762000" indent="-762000" eaLnBrk="1" hangingPunct="1"/>
            <a:r>
              <a:rPr lang="ru-RU" altLang="ru-RU" sz="3600" b="1" u="sng" smtClean="0">
                <a:solidFill>
                  <a:srgbClr val="E84F30"/>
                </a:solidFill>
              </a:rPr>
              <a:t>Характеристика развивающих игр Воскобовича:</a:t>
            </a:r>
            <a:endParaRPr lang="ru-RU" altLang="ru-RU" sz="3600" i="1" u="sng" smtClean="0">
              <a:solidFill>
                <a:srgbClr val="E84F30"/>
              </a:solidFill>
            </a:endParaRPr>
          </a:p>
        </p:txBody>
      </p:sp>
      <p:sp>
        <p:nvSpPr>
          <p:cNvPr id="8195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68313" y="1916113"/>
            <a:ext cx="8135937" cy="447516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i="1" smtClean="0"/>
              <a:t>   </a:t>
            </a:r>
            <a:r>
              <a:rPr lang="ru-RU" altLang="ru-RU" sz="3600" b="1" i="1" smtClean="0"/>
              <a:t>1. Многофункциональность</a:t>
            </a:r>
            <a:br>
              <a:rPr lang="ru-RU" altLang="ru-RU" sz="3600" b="1" i="1" smtClean="0"/>
            </a:br>
            <a:r>
              <a:rPr lang="ru-RU" altLang="ru-RU" sz="3600" b="1" i="1" smtClean="0"/>
              <a:t>2. Широкий возрастной диапазон участников игр</a:t>
            </a:r>
            <a:r>
              <a:rPr lang="ru-RU" altLang="ru-RU" sz="3600" b="1" smtClean="0"/>
              <a:t> </a:t>
            </a:r>
            <a:br>
              <a:rPr lang="ru-RU" altLang="ru-RU" sz="3600" b="1" smtClean="0"/>
            </a:br>
            <a:r>
              <a:rPr lang="ru-RU" altLang="ru-RU" sz="3600" b="1" i="1" smtClean="0"/>
              <a:t>3. Сказочная «огранка»</a:t>
            </a:r>
            <a:r>
              <a:rPr lang="ru-RU" altLang="ru-RU" sz="3600" b="1" smtClean="0"/>
              <a:t> </a:t>
            </a:r>
            <a:br>
              <a:rPr lang="ru-RU" altLang="ru-RU" sz="3600" b="1" smtClean="0"/>
            </a:br>
            <a:r>
              <a:rPr lang="ru-RU" altLang="ru-RU" sz="3600" b="1" i="1" smtClean="0"/>
              <a:t>4. Творческий потенциал</a:t>
            </a:r>
            <a:br>
              <a:rPr lang="ru-RU" altLang="ru-RU" sz="3600" b="1" i="1" smtClean="0"/>
            </a:br>
            <a:r>
              <a:rPr lang="ru-RU" altLang="ru-RU" sz="3600" b="1" i="1" smtClean="0"/>
              <a:t>5. Конструктивные элементы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476250"/>
            <a:ext cx="7561263" cy="1439863"/>
          </a:xfrm>
        </p:spPr>
        <p:txBody>
          <a:bodyPr/>
          <a:lstStyle/>
          <a:p>
            <a:pPr eaLnBrk="1" hangingPunct="1"/>
            <a:r>
              <a:rPr lang="ru-RU" altLang="ru-RU" sz="4000" b="1" i="1" smtClean="0">
                <a:solidFill>
                  <a:schemeClr val="hlink"/>
                </a:solidFill>
              </a:rPr>
              <a:t/>
            </a:r>
            <a:br>
              <a:rPr lang="ru-RU" altLang="ru-RU" sz="4000" b="1" i="1" smtClean="0">
                <a:solidFill>
                  <a:schemeClr val="hlink"/>
                </a:solidFill>
              </a:rPr>
            </a:br>
            <a:r>
              <a:rPr lang="ru-RU" altLang="ru-RU" sz="4000" b="1" i="1" smtClean="0">
                <a:solidFill>
                  <a:schemeClr val="hlink"/>
                </a:solidFill>
              </a:rPr>
              <a:t/>
            </a:r>
            <a:br>
              <a:rPr lang="ru-RU" altLang="ru-RU" sz="4000" b="1" i="1" smtClean="0">
                <a:solidFill>
                  <a:schemeClr val="hlink"/>
                </a:solidFill>
              </a:rPr>
            </a:br>
            <a:r>
              <a:rPr lang="ru-RU" altLang="ru-RU" sz="4000" b="1" i="1" smtClean="0">
                <a:solidFill>
                  <a:schemeClr val="hlink"/>
                </a:solidFill>
              </a:rPr>
              <a:t/>
            </a:r>
            <a:br>
              <a:rPr lang="ru-RU" altLang="ru-RU" sz="4000" b="1" i="1" smtClean="0">
                <a:solidFill>
                  <a:schemeClr val="hlink"/>
                </a:solidFill>
              </a:rPr>
            </a:br>
            <a:r>
              <a:rPr lang="ru-RU" altLang="ru-RU" sz="4000" b="1" i="1" smtClean="0">
                <a:solidFill>
                  <a:schemeClr val="hlink"/>
                </a:solidFill>
              </a:rPr>
              <a:t/>
            </a:r>
            <a:br>
              <a:rPr lang="ru-RU" altLang="ru-RU" sz="4000" b="1" i="1" smtClean="0">
                <a:solidFill>
                  <a:schemeClr val="hlink"/>
                </a:solidFill>
              </a:rPr>
            </a:br>
            <a:r>
              <a:rPr lang="ru-RU" altLang="ru-RU" sz="4000" b="1" i="1" smtClean="0">
                <a:solidFill>
                  <a:schemeClr val="hlink"/>
                </a:solidFill>
              </a:rPr>
              <a:t/>
            </a:r>
            <a:br>
              <a:rPr lang="ru-RU" altLang="ru-RU" sz="4000" b="1" i="1" smtClean="0">
                <a:solidFill>
                  <a:schemeClr val="hlink"/>
                </a:solidFill>
              </a:rPr>
            </a:br>
            <a:r>
              <a:rPr lang="ru-RU" altLang="ru-RU" sz="4000" b="1" i="1" smtClean="0">
                <a:solidFill>
                  <a:schemeClr val="hlink"/>
                </a:solidFill>
              </a:rPr>
              <a:t/>
            </a:r>
            <a:br>
              <a:rPr lang="ru-RU" altLang="ru-RU" sz="4000" b="1" i="1" smtClean="0">
                <a:solidFill>
                  <a:schemeClr val="hlink"/>
                </a:solidFill>
              </a:rPr>
            </a:br>
            <a:r>
              <a:rPr lang="ru-RU" altLang="ru-RU" sz="4000" b="1" i="1" smtClean="0">
                <a:solidFill>
                  <a:schemeClr val="hlink"/>
                </a:solidFill>
              </a:rPr>
              <a:t/>
            </a:r>
            <a:br>
              <a:rPr lang="ru-RU" altLang="ru-RU" sz="4000" b="1" i="1" smtClean="0">
                <a:solidFill>
                  <a:schemeClr val="hlink"/>
                </a:solidFill>
              </a:rPr>
            </a:br>
            <a:r>
              <a:rPr lang="ru-RU" altLang="ru-RU" sz="4000" b="1" i="1" smtClean="0">
                <a:solidFill>
                  <a:schemeClr val="hlink"/>
                </a:solidFill>
              </a:rPr>
              <a:t/>
            </a:r>
            <a:br>
              <a:rPr lang="ru-RU" altLang="ru-RU" sz="4000" b="1" i="1" smtClean="0">
                <a:solidFill>
                  <a:schemeClr val="hlink"/>
                </a:solidFill>
              </a:rPr>
            </a:br>
            <a:r>
              <a:rPr lang="ru-RU" altLang="ru-RU" sz="3600" b="1" i="1" smtClean="0">
                <a:solidFill>
                  <a:schemeClr val="hlink"/>
                </a:solidFill>
              </a:rPr>
              <a:t>Основные принципы технологии</a:t>
            </a:r>
            <a:r>
              <a:rPr lang="ru-RU" altLang="ru-RU" sz="3600" i="1" smtClean="0">
                <a:solidFill>
                  <a:schemeClr val="hlink"/>
                </a:solidFill>
              </a:rPr>
              <a:t/>
            </a:r>
            <a:br>
              <a:rPr lang="ru-RU" altLang="ru-RU" sz="3600" i="1" smtClean="0">
                <a:solidFill>
                  <a:schemeClr val="hlink"/>
                </a:solidFill>
              </a:rPr>
            </a:br>
            <a:endParaRPr lang="ru-RU" altLang="ru-RU" sz="3600" i="1" smtClean="0">
              <a:solidFill>
                <a:schemeClr val="hlink"/>
              </a:solidFill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844675"/>
            <a:ext cx="7696200" cy="3657600"/>
          </a:xfrm>
        </p:spPr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ru-RU" altLang="ru-RU" sz="3600" b="1" i="1" dirty="0" smtClean="0"/>
              <a:t>Игра плюс сказка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ru-RU" altLang="ru-RU" sz="3600" b="1" i="1" dirty="0" err="1" smtClean="0"/>
              <a:t>Инт</a:t>
            </a:r>
            <a:r>
              <a:rPr lang="ru-RU" altLang="ru-RU" sz="3600" b="1" i="1" dirty="0" smtClean="0"/>
              <a:t> </a:t>
            </a:r>
            <a:r>
              <a:rPr lang="ru-RU" altLang="ru-RU" sz="3600" b="1" i="1" dirty="0" err="1" smtClean="0"/>
              <a:t>еллект</a:t>
            </a:r>
            <a:endParaRPr lang="ru-RU" altLang="ru-RU" sz="3600" b="1" i="1" dirty="0" smtClean="0"/>
          </a:p>
          <a:p>
            <a:pPr marL="609600" indent="-609600" eaLnBrk="1" hangingPunct="1">
              <a:buFontTx/>
              <a:buAutoNum type="arabicPeriod"/>
            </a:pPr>
            <a:r>
              <a:rPr lang="ru-RU" altLang="ru-RU" sz="3600" b="1" i="1" dirty="0" err="1" smtClean="0"/>
              <a:t>Творчест</a:t>
            </a:r>
            <a:r>
              <a:rPr lang="ru-RU" altLang="ru-RU" sz="3600" b="1" i="1" dirty="0" smtClean="0"/>
              <a:t> во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ru-RU" altLang="ru-RU" sz="3600" b="1" i="1" dirty="0" smtClean="0"/>
              <a:t>Развивающая среда – </a:t>
            </a:r>
            <a:r>
              <a:rPr lang="ru-RU" altLang="ru-RU" sz="3600" b="1" i="1" dirty="0" smtClean="0"/>
              <a:t>«</a:t>
            </a:r>
            <a:r>
              <a:rPr lang="ru-RU" altLang="ru-RU" sz="3600" b="1" i="1" dirty="0" err="1" smtClean="0"/>
              <a:t>Коврограф</a:t>
            </a:r>
            <a:r>
              <a:rPr lang="ru-RU" altLang="ru-RU" sz="3600" b="1" i="1" dirty="0" smtClean="0"/>
              <a:t> ларчик»</a:t>
            </a:r>
            <a:endParaRPr lang="ru-RU" altLang="ru-RU" sz="3600" b="1" i="1" dirty="0" smtClean="0"/>
          </a:p>
          <a:p>
            <a:pPr marL="609600" indent="-609600" eaLnBrk="1" hangingPunct="1">
              <a:buFontTx/>
              <a:buNone/>
            </a:pPr>
            <a:endParaRPr lang="ru-RU" altLang="ru-RU" i="1" dirty="0" smtClean="0"/>
          </a:p>
        </p:txBody>
      </p:sp>
      <p:pic>
        <p:nvPicPr>
          <p:cNvPr id="9220" name="Рисунок 1" descr="C:\Users\ACER\AppData\Local\Temp\Rar$DIa0.448\всюсь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15175" y="4508500"/>
            <a:ext cx="1260475" cy="162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2" descr="C:\Users\ACER\AppData\Local\Temp\Rar$DIa0.899\ворон мет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850" y="2492375"/>
            <a:ext cx="1366838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152400"/>
            <a:ext cx="6697662" cy="1600200"/>
          </a:xfrm>
        </p:spPr>
        <p:txBody>
          <a:bodyPr/>
          <a:lstStyle/>
          <a:p>
            <a:pPr eaLnBrk="1" hangingPunct="1"/>
            <a:r>
              <a:rPr lang="ru-RU" altLang="ru-RU" sz="2400" b="1" dirty="0" smtClean="0"/>
              <a:t>Каждая игра занимает определенную область </a:t>
            </a:r>
            <a:r>
              <a:rPr lang="ru-RU" altLang="ru-RU" sz="2400" b="1" dirty="0" smtClean="0"/>
              <a:t>и </a:t>
            </a:r>
            <a:r>
              <a:rPr lang="ru-RU" altLang="ru-RU" sz="2400" b="1" dirty="0" smtClean="0"/>
              <a:t>имеет своего персонажа:</a:t>
            </a:r>
            <a:br>
              <a:rPr lang="ru-RU" altLang="ru-RU" sz="2400" b="1" dirty="0" smtClean="0"/>
            </a:br>
            <a:endParaRPr lang="ru-RU" altLang="ru-RU" sz="2400" b="1" dirty="0" smtClean="0"/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ru-RU" altLang="ru-RU" sz="1800" b="1" dirty="0" smtClean="0">
                <a:latin typeface="Times New Roman" pitchFamily="18" charset="0"/>
              </a:rPr>
              <a:t>Игра «</a:t>
            </a:r>
            <a:r>
              <a:rPr lang="ru-RU" altLang="ru-RU" sz="1800" b="1" dirty="0" err="1" smtClean="0">
                <a:latin typeface="Times New Roman" pitchFamily="18" charset="0"/>
              </a:rPr>
              <a:t>Геоконт</a:t>
            </a:r>
            <a:r>
              <a:rPr lang="ru-RU" altLang="ru-RU" sz="1800" b="1" dirty="0" smtClean="0">
                <a:latin typeface="Times New Roman" pitchFamily="18" charset="0"/>
              </a:rPr>
              <a:t>» - Чудесная Поляна Золотых Плодов, персонажи – Малыш </a:t>
            </a:r>
            <a:r>
              <a:rPr lang="ru-RU" altLang="ru-RU" sz="1800" b="1" dirty="0" err="1" smtClean="0">
                <a:latin typeface="Times New Roman" pitchFamily="18" charset="0"/>
              </a:rPr>
              <a:t>Гео</a:t>
            </a:r>
            <a:r>
              <a:rPr lang="ru-RU" altLang="ru-RU" sz="1800" b="1" dirty="0" smtClean="0">
                <a:latin typeface="Times New Roman" pitchFamily="18" charset="0"/>
              </a:rPr>
              <a:t>, </a:t>
            </a:r>
            <a:r>
              <a:rPr lang="ru-RU" altLang="ru-RU" sz="1800" b="1" dirty="0" err="1" smtClean="0">
                <a:latin typeface="Times New Roman" pitchFamily="18" charset="0"/>
              </a:rPr>
              <a:t>Незримка</a:t>
            </a:r>
            <a:r>
              <a:rPr lang="ru-RU" altLang="ru-RU" sz="1800" b="1" dirty="0" smtClean="0">
                <a:latin typeface="Times New Roman" pitchFamily="18" charset="0"/>
              </a:rPr>
              <a:t> </a:t>
            </a:r>
            <a:r>
              <a:rPr lang="ru-RU" altLang="ru-RU" sz="1800" b="1" dirty="0" err="1" smtClean="0">
                <a:latin typeface="Times New Roman" pitchFamily="18" charset="0"/>
              </a:rPr>
              <a:t>Всюсь</a:t>
            </a:r>
            <a:r>
              <a:rPr lang="ru-RU" altLang="ru-RU" sz="1800" b="1" dirty="0" smtClean="0">
                <a:latin typeface="Times New Roman" pitchFamily="18" charset="0"/>
              </a:rPr>
              <a:t>, Ворон Метр, Паук </a:t>
            </a:r>
            <a:r>
              <a:rPr lang="ru-RU" altLang="ru-RU" sz="1800" b="1" dirty="0" err="1" smtClean="0">
                <a:latin typeface="Times New Roman" pitchFamily="18" charset="0"/>
              </a:rPr>
              <a:t>Юк</a:t>
            </a:r>
            <a:r>
              <a:rPr lang="ru-RU" altLang="ru-RU" sz="1800" b="1" dirty="0" smtClean="0">
                <a:latin typeface="Times New Roman" pitchFamily="18" charset="0"/>
              </a:rPr>
              <a:t>, </a:t>
            </a:r>
            <a:r>
              <a:rPr lang="ru-RU" altLang="ru-RU" sz="1800" b="1" dirty="0" err="1" smtClean="0">
                <a:latin typeface="Times New Roman" pitchFamily="18" charset="0"/>
              </a:rPr>
              <a:t>паучата</a:t>
            </a:r>
            <a:r>
              <a:rPr lang="ru-RU" altLang="ru-RU" sz="1800" b="1" dirty="0" smtClean="0">
                <a:latin typeface="Times New Roman" pitchFamily="18" charset="0"/>
              </a:rPr>
              <a:t> Ромбик, Плюсик, Вопросик, Фантик, Лучик,  Кот </a:t>
            </a:r>
            <a:r>
              <a:rPr lang="ru-RU" altLang="ru-RU" sz="1800" b="1" dirty="0" err="1" smtClean="0">
                <a:latin typeface="Times New Roman" pitchFamily="18" charset="0"/>
              </a:rPr>
              <a:t>Филлимон</a:t>
            </a:r>
            <a:r>
              <a:rPr lang="ru-RU" altLang="ru-RU" sz="1800" b="1" dirty="0" smtClean="0">
                <a:latin typeface="Times New Roman" pitchFamily="18" charset="0"/>
              </a:rPr>
              <a:t> </a:t>
            </a:r>
            <a:r>
              <a:rPr lang="ru-RU" altLang="ru-RU" sz="1800" b="1" dirty="0" err="1" smtClean="0">
                <a:latin typeface="Times New Roman" pitchFamily="18" charset="0"/>
              </a:rPr>
              <a:t>Коттерфильд</a:t>
            </a:r>
            <a:endParaRPr lang="ru-RU" altLang="ru-RU" sz="1800" b="1" dirty="0" smtClean="0">
              <a:latin typeface="Times New Roman" pitchFamily="18" charset="0"/>
            </a:endParaRPr>
          </a:p>
          <a:p>
            <a:pPr eaLnBrk="1" hangingPunct="1"/>
            <a:r>
              <a:rPr lang="ru-RU" altLang="ru-RU" sz="1800" b="1" dirty="0" smtClean="0">
                <a:latin typeface="Times New Roman" pitchFamily="18" charset="0"/>
              </a:rPr>
              <a:t>Игра «Квадрат </a:t>
            </a:r>
            <a:r>
              <a:rPr lang="ru-RU" altLang="ru-RU" sz="1800" b="1" dirty="0" err="1" smtClean="0">
                <a:latin typeface="Times New Roman" pitchFamily="18" charset="0"/>
              </a:rPr>
              <a:t>Воскобовича</a:t>
            </a:r>
            <a:r>
              <a:rPr lang="ru-RU" altLang="ru-RU" sz="1800" b="1" dirty="0" smtClean="0">
                <a:latin typeface="Times New Roman" pitchFamily="18" charset="0"/>
              </a:rPr>
              <a:t>» (двухцветный) – Чудесная Поляна Золотых Плодов, персонажи - Ворон Метр.</a:t>
            </a:r>
          </a:p>
        </p:txBody>
      </p:sp>
      <p:pic>
        <p:nvPicPr>
          <p:cNvPr id="11269" name="Рисунок 3" descr="C:\Users\ACER\AppData\Local\Temp\Rar$DIa0.125\малыш Гео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325" y="3573463"/>
            <a:ext cx="936625" cy="270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Рисунок 1" descr="C:\Users\ACER\AppData\Local\Temp\Rar$DIa0.448\всюсь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789363"/>
            <a:ext cx="1260475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12" descr="&amp;Scy;&amp;kcy;&amp;acy;&amp;zcy;&amp;ocy;&amp;chcy;&amp;ncy;&amp;ycy;&amp;jcy; &amp;ocy;&amp;bcy;&amp;rcy;&amp;acy;&amp;zcy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2954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10" descr="Персонаж &quot;Паучок&quot; (средний размер)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35625" y="1376363"/>
            <a:ext cx="1531938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260648"/>
            <a:ext cx="6982544" cy="2088232"/>
          </a:xfrm>
        </p:spPr>
        <p:txBody>
          <a:bodyPr/>
          <a:lstStyle/>
          <a:p>
            <a:pPr eaLnBrk="1" hangingPunct="1"/>
            <a:r>
              <a:rPr lang="ru-RU" sz="4800" dirty="0" err="1" smtClean="0">
                <a:latin typeface="Comic Sans MS" pitchFamily="66" charset="0"/>
                <a:ea typeface="NSimSun" pitchFamily="49" charset="-122"/>
              </a:rPr>
              <a:t>Игровизор</a:t>
            </a:r>
            <a:r>
              <a:rPr lang="ru-RU" sz="4800" dirty="0" smtClean="0">
                <a:latin typeface="Comic Sans MS" pitchFamily="66" charset="0"/>
                <a:ea typeface="NSimSun" pitchFamily="49" charset="-122"/>
              </a:rPr>
              <a:t> </a:t>
            </a:r>
            <a:br>
              <a:rPr lang="ru-RU" sz="4800" dirty="0" smtClean="0">
                <a:latin typeface="Comic Sans MS" pitchFamily="66" charset="0"/>
                <a:ea typeface="NSimSun" pitchFamily="49" charset="-122"/>
              </a:rPr>
            </a:br>
            <a:r>
              <a:rPr lang="ru-RU" sz="3200" dirty="0" smtClean="0">
                <a:latin typeface="Comic Sans MS" pitchFamily="66" charset="0"/>
                <a:ea typeface="NSimSun" pitchFamily="49" charset="-122"/>
              </a:rPr>
              <a:t>графический (интеллектуальный) тренажер</a:t>
            </a:r>
            <a:r>
              <a:rPr lang="ru-RU" dirty="0" smtClean="0">
                <a:latin typeface="Monotype Corsiva" pitchFamily="66" charset="0"/>
              </a:rPr>
              <a:t/>
            </a:r>
            <a:br>
              <a:rPr lang="ru-RU" dirty="0" smtClean="0">
                <a:latin typeface="Monotype Corsiva" pitchFamily="66" charset="0"/>
              </a:rPr>
            </a:br>
            <a:endParaRPr lang="ru-RU" altLang="ru-RU" dirty="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576" y="1988840"/>
            <a:ext cx="7696200" cy="1944216"/>
          </a:xfrm>
        </p:spPr>
        <p:txBody>
          <a:bodyPr/>
          <a:lstStyle/>
          <a:p>
            <a:pPr algn="just">
              <a:buNone/>
            </a:pPr>
            <a:r>
              <a:rPr lang="ru-RU" sz="1200" dirty="0" smtClean="0">
                <a:latin typeface="Comic Sans MS" pitchFamily="66" charset="0"/>
                <a:cs typeface="Times New Roman" pitchFamily="18" charset="0"/>
              </a:rPr>
              <a:t>Представляет собой </a:t>
            </a:r>
            <a:r>
              <a:rPr lang="ru-RU" sz="1200" dirty="0" err="1" smtClean="0">
                <a:latin typeface="Comic Sans MS" pitchFamily="66" charset="0"/>
                <a:cs typeface="Times New Roman" pitchFamily="18" charset="0"/>
              </a:rPr>
              <a:t>заламинированное</a:t>
            </a:r>
            <a:r>
              <a:rPr lang="ru-RU" sz="1200" dirty="0" smtClean="0">
                <a:latin typeface="Comic Sans MS" pitchFamily="66" charset="0"/>
                <a:cs typeface="Times New Roman" pitchFamily="18" charset="0"/>
              </a:rPr>
              <a:t> игровое поле формата А-4 в виде расчерченных на всей плоскости листа клеточек.</a:t>
            </a:r>
          </a:p>
          <a:p>
            <a:pPr algn="just">
              <a:buNone/>
            </a:pPr>
            <a:r>
              <a:rPr lang="ru-RU" sz="1200" dirty="0" smtClean="0">
                <a:latin typeface="Comic Sans MS" pitchFamily="66" charset="0"/>
                <a:cs typeface="Times New Roman" pitchFamily="18" charset="0"/>
              </a:rPr>
              <a:t>       По центру поля проведено две оси (вертикальная и горизонтальная). Для лучшего ориентирования на плоскости листа на его верхних и нижних углах  расположены животные: левый верхний угол - лев, левый нижний угол - лань, правый верхний угол - павлин, правый нижний угол – пони. Помимо игрового поля, в состав тренажера входит маркер на водной основе. Таким маркером можно писать на пленке, а затем стирать написанное тряпкой или салфеткой и вновь рисовать.</a:t>
            </a:r>
            <a:endParaRPr lang="ru-RU" altLang="ru-RU" sz="1200" dirty="0" smtClean="0"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10246" name="Picture 6" descr="https://cdn2.static1-sima-land.com/items/3884272/0/700-n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3933056"/>
            <a:ext cx="2924944" cy="2924944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2" descr="https://xn--80aanugxqi.xn--p1ai/dir_images/catalog_file_9252_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1348" y="620688"/>
            <a:ext cx="5953705" cy="50405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Рисунок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363" y="0"/>
            <a:ext cx="2157412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Rectangle 6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5038725" cy="1600200"/>
          </a:xfrm>
        </p:spPr>
        <p:txBody>
          <a:bodyPr/>
          <a:lstStyle/>
          <a:p>
            <a:pPr eaLnBrk="1" hangingPunct="1"/>
            <a:r>
              <a:rPr lang="ru-RU" altLang="ru-RU" sz="4800" b="1" i="1" dirty="0" smtClean="0"/>
              <a:t>ГЕОКОНТ</a:t>
            </a:r>
            <a:r>
              <a:rPr lang="ru-RU" altLang="ru-RU" sz="4800" b="1" dirty="0" smtClean="0"/>
              <a:t> </a:t>
            </a:r>
            <a:br>
              <a:rPr lang="ru-RU" altLang="ru-RU" sz="4800" b="1" dirty="0" smtClean="0"/>
            </a:br>
            <a:endParaRPr lang="ru-RU" altLang="ru-RU" sz="4800" b="1" dirty="0" smtClean="0"/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2349500"/>
            <a:ext cx="7848600" cy="34559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900" smtClean="0">
                <a:latin typeface="Times New Roman" pitchFamily="18" charset="0"/>
              </a:rPr>
              <a:t>     </a:t>
            </a:r>
          </a:p>
        </p:txBody>
      </p:sp>
      <p:pic>
        <p:nvPicPr>
          <p:cNvPr id="12293" name="Рисунок 2" descr="C:\Users\ACER\AppData\Local\Temp\Rar$DIa0.899\ворон мет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1128713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4" name="Rectangle 10"/>
          <p:cNvSpPr>
            <a:spLocks noChangeArrowheads="1"/>
          </p:cNvSpPr>
          <p:nvPr/>
        </p:nvSpPr>
        <p:spPr bwMode="auto">
          <a:xfrm>
            <a:off x="250825" y="-5192713"/>
            <a:ext cx="7921625" cy="1071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ru-RU" alt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endParaRPr lang="ru-RU" alt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endParaRPr lang="ru-RU" alt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endParaRPr lang="ru-RU" alt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endParaRPr lang="ru-RU" alt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endParaRPr lang="ru-RU" alt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endParaRPr lang="ru-RU" alt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endParaRPr lang="ru-RU" alt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endParaRPr lang="ru-RU" alt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endParaRPr lang="ru-RU" alt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endParaRPr lang="ru-RU" alt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endParaRPr lang="ru-RU" alt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endParaRPr lang="ru-RU" alt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endParaRPr lang="ru-RU" alt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endParaRPr lang="ru-RU" alt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endParaRPr lang="ru-RU" alt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endParaRPr lang="ru-RU" alt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endParaRPr lang="ru-RU" alt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endParaRPr lang="ru-RU" alt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endParaRPr lang="ru-RU" alt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endParaRPr lang="ru-RU" alt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endParaRPr lang="ru-RU" alt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endParaRPr lang="ru-RU" alt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endParaRPr lang="ru-RU" alt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endParaRPr lang="ru-RU" alt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endParaRPr lang="ru-RU" altLang="ru-RU" sz="1200" dirty="0">
              <a:solidFill>
                <a:srgbClr val="000000"/>
              </a:solidFill>
              <a:latin typeface="Times New Roman" pitchFamily="18" charset="0"/>
            </a:endParaRPr>
          </a:p>
          <a:p>
            <a:endParaRPr lang="ru-RU" altLang="ru-RU" sz="1200" dirty="0">
              <a:solidFill>
                <a:srgbClr val="000000"/>
              </a:solidFill>
              <a:latin typeface="Times New Roman" pitchFamily="18" charset="0"/>
            </a:endParaRPr>
          </a:p>
          <a:p>
            <a:r>
              <a:rPr lang="ru-RU" altLang="ru-RU" sz="1200" dirty="0">
                <a:solidFill>
                  <a:srgbClr val="000000"/>
                </a:solidFill>
                <a:latin typeface="Times New Roman" pitchFamily="18" charset="0"/>
              </a:rPr>
              <a:t>"</a:t>
            </a:r>
            <a:r>
              <a:rPr lang="ru-RU" altLang="ru-RU" sz="1200" dirty="0" err="1">
                <a:solidFill>
                  <a:srgbClr val="000000"/>
                </a:solidFill>
                <a:latin typeface="Times New Roman" pitchFamily="18" charset="0"/>
              </a:rPr>
              <a:t>Геоконт</a:t>
            </a:r>
            <a:r>
              <a:rPr lang="ru-RU" altLang="ru-RU" sz="1200" dirty="0">
                <a:solidFill>
                  <a:srgbClr val="000000"/>
                </a:solidFill>
                <a:latin typeface="Times New Roman" pitchFamily="18" charset="0"/>
              </a:rPr>
              <a:t>" открывает ребенку мир геометрических и образных превращений, разноцветных приключений. Дети складывают фигуры на </a:t>
            </a:r>
            <a:r>
              <a:rPr lang="ru-RU" altLang="ru-RU" sz="1200" dirty="0">
                <a:solidFill>
                  <a:srgbClr val="000000"/>
                </a:solidFill>
              </a:rPr>
              <a:t>«</a:t>
            </a:r>
            <a:r>
              <a:rPr lang="ru-RU" altLang="ru-RU" sz="1200" dirty="0" err="1">
                <a:solidFill>
                  <a:srgbClr val="000000"/>
                </a:solidFill>
                <a:latin typeface="Times New Roman" pitchFamily="18" charset="0"/>
              </a:rPr>
              <a:t>Геоконте</a:t>
            </a:r>
            <a:r>
              <a:rPr lang="ru-RU" altLang="ru-RU" sz="1200" dirty="0">
                <a:solidFill>
                  <a:srgbClr val="000000"/>
                </a:solidFill>
              </a:rPr>
              <a:t>»</a:t>
            </a:r>
            <a:r>
              <a:rPr lang="ru-RU" altLang="ru-RU" sz="1200" dirty="0">
                <a:solidFill>
                  <a:srgbClr val="000000"/>
                </a:solidFill>
                <a:latin typeface="Times New Roman" pitchFamily="18" charset="0"/>
              </a:rPr>
              <a:t>, отвечают на вопросы.</a:t>
            </a:r>
            <a:endParaRPr lang="ru-RU" altLang="ru-RU" sz="1200" dirty="0"/>
          </a:p>
          <a:p>
            <a:r>
              <a:rPr lang="ru-RU" altLang="ru-RU" sz="1200" b="1" dirty="0">
                <a:solidFill>
                  <a:srgbClr val="000000"/>
                </a:solidFill>
                <a:latin typeface="Times New Roman" pitchFamily="18" charset="0"/>
              </a:rPr>
              <a:t>Состав</a:t>
            </a:r>
            <a:endParaRPr lang="ru-RU" altLang="ru-RU" sz="1200" dirty="0"/>
          </a:p>
          <a:p>
            <a:r>
              <a:rPr lang="ru-RU" altLang="ru-RU" sz="1200" dirty="0"/>
              <a:t>Поле (245х250 мм, фанера, цветная пленка) с нанесенной координатной сеткой. В тридцати трех точках координатной сетки установлены разноцветные пластмассовые гвоздики (цвета радуги, черный и белый).Резинка трех цветов.</a:t>
            </a:r>
            <a:br>
              <a:rPr lang="ru-RU" altLang="ru-RU" sz="1200" dirty="0"/>
            </a:br>
            <a:r>
              <a:rPr lang="ru-RU" altLang="ru-RU" sz="1200" dirty="0"/>
              <a:t>Альбом схем.</a:t>
            </a:r>
            <a:r>
              <a:rPr lang="ru-RU" altLang="ru-RU" sz="1200" b="1" dirty="0"/>
              <a:t/>
            </a:r>
            <a:br>
              <a:rPr lang="ru-RU" altLang="ru-RU" sz="1200" b="1" dirty="0"/>
            </a:br>
            <a:r>
              <a:rPr lang="ru-RU" altLang="ru-RU" sz="1200" b="1" dirty="0">
                <a:solidFill>
                  <a:srgbClr val="000000"/>
                </a:solidFill>
                <a:latin typeface="Times New Roman" pitchFamily="18" charset="0"/>
              </a:rPr>
              <a:t>Что развивает</a:t>
            </a:r>
            <a:r>
              <a:rPr lang="ru-RU" altLang="ru-RU" sz="1200" dirty="0"/>
              <a:t>- различение цветов радуги;- освоение названий и структуры геометрических фигур, их размера; </a:t>
            </a:r>
            <a:br>
              <a:rPr lang="ru-RU" altLang="ru-RU" sz="1200" dirty="0"/>
            </a:br>
            <a:r>
              <a:rPr lang="ru-RU" altLang="ru-RU" sz="1200" dirty="0"/>
              <a:t>- умение строить симметричные, несимметричные фигуры, узоры ориентироваться в пространстве; </a:t>
            </a:r>
            <a:br>
              <a:rPr lang="ru-RU" altLang="ru-RU" sz="1200" dirty="0"/>
            </a:br>
            <a:r>
              <a:rPr lang="ru-RU" altLang="ru-RU" sz="1200" dirty="0"/>
              <a:t>- умение конструировать фигуры по схеме, картинке, словесному алгоритму и собственному замыслу;</a:t>
            </a:r>
            <a:br>
              <a:rPr lang="ru-RU" altLang="ru-RU" sz="1200" dirty="0"/>
            </a:br>
            <a:r>
              <a:rPr lang="ru-RU" altLang="ru-RU" sz="1200" dirty="0"/>
              <a:t>- внимание, память, элементы логического мышления; </a:t>
            </a:r>
            <a:br>
              <a:rPr lang="ru-RU" altLang="ru-RU" sz="1200" dirty="0"/>
            </a:br>
            <a:r>
              <a:rPr lang="ru-RU" altLang="ru-RU" sz="1200" dirty="0"/>
              <a:t>- воображение, творческие способности; </a:t>
            </a:r>
            <a:br>
              <a:rPr lang="ru-RU" altLang="ru-RU" sz="1200" dirty="0"/>
            </a:br>
            <a:r>
              <a:rPr lang="ru-RU" altLang="ru-RU" sz="1200" dirty="0"/>
              <a:t>- пальцевую и кистевую моторику рук.</a:t>
            </a:r>
            <a:r>
              <a:rPr lang="ru-RU" altLang="ru-RU" sz="1200" b="1" dirty="0"/>
              <a:t/>
            </a:r>
            <a:br>
              <a:rPr lang="ru-RU" altLang="ru-RU" sz="1200" b="1" dirty="0"/>
            </a:br>
            <a:r>
              <a:rPr lang="ru-RU" altLang="ru-RU" sz="1200" b="1" dirty="0">
                <a:solidFill>
                  <a:srgbClr val="000000"/>
                </a:solidFill>
                <a:latin typeface="Times New Roman" pitchFamily="18" charset="0"/>
              </a:rPr>
              <a:t>Как играть</a:t>
            </a:r>
            <a:br>
              <a:rPr lang="ru-RU" altLang="ru-RU" sz="1200" b="1" dirty="0">
                <a:solidFill>
                  <a:srgbClr val="000000"/>
                </a:solidFill>
                <a:latin typeface="Times New Roman" pitchFamily="18" charset="0"/>
              </a:rPr>
            </a:br>
            <a:r>
              <a:rPr lang="ru-RU" altLang="ru-RU" sz="1200" dirty="0"/>
              <a:t>Игра размещается на столе. Ребенок натягивает резинки на гвоздики и создает предметные силуэты, геометрические фигуры, узоры, цифры, буквы по образцу, словесному алгоритму и собственному замыслу.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www.igrushka-spb.ru/wa-data/public/shop/products/88/82/108288/images/50513/50513.750x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150" y="549275"/>
            <a:ext cx="6121400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Пастель">
  <a:themeElements>
    <a:clrScheme name="Пастель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Пастель">
      <a:majorFont>
        <a:latin typeface="Comic Sans MS"/>
        <a:ea typeface=""/>
        <a:cs typeface="Arial"/>
      </a:majorFont>
      <a:minorFont>
        <a:latin typeface="Comic Sans MS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Пастель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Пастель">
  <a:themeElements>
    <a:clrScheme name="1_Пастель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1_Пастель">
      <a:majorFont>
        <a:latin typeface="Comic Sans MS"/>
        <a:ea typeface=""/>
        <a:cs typeface="Arial"/>
      </a:majorFont>
      <a:minorFont>
        <a:latin typeface="Comic Sans MS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1_Пастель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Пастель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Пастель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Пастель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Пастель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Пастель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Пастель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Пастель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368</TotalTime>
  <Words>530</Words>
  <Application>Microsoft Office PowerPoint</Application>
  <PresentationFormat>Экран (4:3)</PresentationFormat>
  <Paragraphs>90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22</vt:i4>
      </vt:variant>
    </vt:vector>
  </HeadingPairs>
  <TitlesOfParts>
    <vt:vector size="29" baseType="lpstr">
      <vt:lpstr>Comic Sans MS</vt:lpstr>
      <vt:lpstr>Arial</vt:lpstr>
      <vt:lpstr>Calibri</vt:lpstr>
      <vt:lpstr>Times New Roman</vt:lpstr>
      <vt:lpstr>Arial Rounded MT Bold</vt:lpstr>
      <vt:lpstr>Пастель</vt:lpstr>
      <vt:lpstr>1_Пастель</vt:lpstr>
      <vt:lpstr>  «Развивающие игры Воскобовича»</vt:lpstr>
      <vt:lpstr>Слайд 2</vt:lpstr>
      <vt:lpstr>Характеристика развивающих игр Воскобовича:</vt:lpstr>
      <vt:lpstr>        Основные принципы технологии </vt:lpstr>
      <vt:lpstr>Каждая игра занимает определенную область и имеет своего персонажа: </vt:lpstr>
      <vt:lpstr>Игровизор  графический (интеллектуальный) тренажер </vt:lpstr>
      <vt:lpstr>Слайд 7</vt:lpstr>
      <vt:lpstr>ГЕОКОНТ  </vt:lpstr>
      <vt:lpstr>Слайд 9</vt:lpstr>
      <vt:lpstr>  Квадрат Воскобовича</vt:lpstr>
      <vt:lpstr>Слайд 11</vt:lpstr>
      <vt:lpstr>"Прозрачная цифра" </vt:lpstr>
      <vt:lpstr>Слайд 13</vt:lpstr>
      <vt:lpstr>Прозрачный квадрат Воскобовича</vt:lpstr>
      <vt:lpstr>Слайд 15</vt:lpstr>
      <vt:lpstr>Слайд 16</vt:lpstr>
      <vt:lpstr>"Счетовозик" </vt:lpstr>
      <vt:lpstr>"Чудо-цветик" </vt:lpstr>
      <vt:lpstr>«Кораблик «Брызг-Брызг»</vt:lpstr>
      <vt:lpstr> Волшебная восьмерка</vt:lpstr>
      <vt:lpstr>Слайд 21</vt:lpstr>
      <vt:lpstr>СПАСИБО ЗА ВНИМАНИЕ!!!</vt:lpstr>
    </vt:vector>
  </TitlesOfParts>
  <Company>MAL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«Развивающие игры Воскобовича»</dc:title>
  <dc:creator>admin</dc:creator>
  <cp:lastModifiedBy>Windows User</cp:lastModifiedBy>
  <cp:revision>19</cp:revision>
  <cp:lastPrinted>2015-11-24T20:32:20Z</cp:lastPrinted>
  <dcterms:created xsi:type="dcterms:W3CDTF">2013-11-18T19:39:50Z</dcterms:created>
  <dcterms:modified xsi:type="dcterms:W3CDTF">2020-11-29T07:12:15Z</dcterms:modified>
</cp:coreProperties>
</file>