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64" r:id="rId3"/>
    <p:sldId id="265" r:id="rId4"/>
    <p:sldId id="266" r:id="rId5"/>
    <p:sldId id="267" r:id="rId6"/>
    <p:sldId id="268" r:id="rId7"/>
    <p:sldId id="260" r:id="rId8"/>
  </p:sldIdLst>
  <p:sldSz cx="9144000" cy="6858000" type="screen4x3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138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1285860"/>
            <a:ext cx="72008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melia_DG" pitchFamily="2" charset="0"/>
                <a:cs typeface="Arial" charset="0"/>
              </a:rPr>
              <a:t>«Вот какие мы большие!»</a:t>
            </a:r>
            <a:endParaRPr lang="ru-RU" sz="4000" b="1" dirty="0" smtClean="0">
              <a:ln w="19050">
                <a:solidFill>
                  <a:prstClr val="white"/>
                </a:solidFill>
                <a:prstDash val="solid"/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melia_DG" pitchFamily="2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melia_DG" pitchFamily="2" charset="0"/>
                <a:cs typeface="Arial" charset="0"/>
              </a:rPr>
              <a:t>Праздник перехода в среднюю группу!</a:t>
            </a:r>
            <a:endParaRPr lang="ru-RU" sz="80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melia_DG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42852"/>
            <a:ext cx="7929618" cy="643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85728"/>
            <a:ext cx="7852218" cy="6268867"/>
          </a:xfrm>
        </p:spPr>
      </p:pic>
    </p:spTree>
    <p:extLst>
      <p:ext uri="{BB962C8B-B14F-4D97-AF65-F5344CB8AC3E}">
        <p14:creationId xmlns:p14="http://schemas.microsoft.com/office/powerpoint/2010/main" xmlns="" val="1448173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14290"/>
            <a:ext cx="7858180" cy="64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338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4290"/>
            <a:ext cx="7704378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85728"/>
            <a:ext cx="4357718" cy="607223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lide1-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12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Amelia_DG</vt:lpstr>
      <vt:lpstr>Calibri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</dc:title>
  <dc:creator>Фокина Лидия Петровна</dc:creator>
  <cp:keywords>Шаблон презентации</cp:keywords>
  <cp:lastModifiedBy>Екатерина</cp:lastModifiedBy>
  <cp:revision>47</cp:revision>
  <dcterms:created xsi:type="dcterms:W3CDTF">2014-07-06T18:18:01Z</dcterms:created>
  <dcterms:modified xsi:type="dcterms:W3CDTF">2018-05-28T03:36:17Z</dcterms:modified>
</cp:coreProperties>
</file>